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uhel1.fi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uhel2.fi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87624" y="3861048"/>
            <a:ext cx="698477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Úhel dvou vektorů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+mn-cs"/>
              </a:rPr>
              <a:t>VY_42_INOVACE_TY01_0125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</a:t>
            </a:r>
            <a:r>
              <a:rPr lang="cs-CZ" b="1" dirty="0" smtClean="0"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Skalární součin vektorů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Výsledkem skalárního součinu vektorů je číslo (skalár)</a:t>
                </a:r>
              </a:p>
              <a:p>
                <a:pPr marL="0" indent="0">
                  <a:buNone/>
                </a:pPr>
                <a:r>
                  <a:rPr lang="cs-CZ" dirty="0" smtClean="0"/>
                  <a:t>Definice:</a:t>
                </a:r>
              </a:p>
              <a:p>
                <a:pPr marL="0" indent="0">
                  <a:buNone/>
                </a:pPr>
                <a:r>
                  <a:rPr lang="cs-CZ" dirty="0" smtClean="0"/>
                  <a:t>Skalární součin dvou vektorů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je číslo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/>
                            </a:rPr>
                            <m:t>=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cs-CZ" dirty="0" smtClean="0"/>
                  <a:t>Vypočítejte skalární součin vektorů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cs-CZ" dirty="0" smtClean="0"/>
                  <a:t> , když je dáno: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−2;3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5;−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4;5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2;−2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3;−5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34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Úhel dvou vektorů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Velikost úhlu dvou vektorů určíme za vztahu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sub/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sub/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 </m:t>
                                      </m:r>
                                    </m:sup>
                                  </m:sSubSup>
                                </m:e>
                              </m:rad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  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sub/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sub/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den>
                          </m:f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func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>
                    <a:hlinkClick r:id="rId2" action="ppaction://hlinkfile"/>
                  </a:rPr>
                  <a:t>ukázka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78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Vypočítejte velikost úhlu vektorů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dirty="0" smtClean="0"/>
                  <a:t>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−2;6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5;4</m:t>
                        </m:r>
                      </m:e>
                    </m:d>
                  </m:oMath>
                </a14:m>
                <a:r>
                  <a:rPr lang="cs-CZ" dirty="0" smtClean="0"/>
                  <a:t> </a:t>
                </a:r>
                <a:r>
                  <a:rPr lang="cs-CZ" dirty="0" smtClean="0">
                    <a:hlinkClick r:id="rId2" action="ppaction://hlinkfile"/>
                  </a:rPr>
                  <a:t>grafické řešení</a:t>
                </a:r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−4</m:t>
                        </m:r>
                        <m:r>
                          <a:rPr lang="cs-CZ" i="1">
                            <a:latin typeface="Cambria Math"/>
                          </a:rPr>
                          <m:t>;−</m:t>
                        </m:r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r>
                          <a:rPr lang="cs-CZ" i="1">
                            <a:latin typeface="Cambria Math"/>
                          </a:rPr>
                          <m:t>;−</m:t>
                        </m:r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44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Kolmost vektorů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Podmínka kolmosti vektorů – skalární součin vektorů je roven nule: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i="1">
                              <a:latin typeface="Cambria Math"/>
                            </a:rPr>
                            <m:t>=</m:t>
                          </m:r>
                          <m:r>
                            <a:rPr lang="cs-CZ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Jaké souřadnice mají kolmé vektory?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07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1. Určete, zda jsou vektory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cs-CZ" dirty="0" smtClean="0"/>
                  <a:t> k sobě kolmé.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−4;5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2; 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8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2;</m:t>
                        </m:r>
                        <m:r>
                          <a:rPr lang="cs-CZ" b="0" i="1" smtClean="0">
                            <a:latin typeface="Cambria Math"/>
                          </a:rPr>
                          <m:t>1,25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4;1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4;2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7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2. Napište souřadnice vektoru kolmého k danému vektoru. Uveďte aspoň dvě řešení. Načrtněte v kartézské soustavě souřadnic.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5;4</m:t>
                        </m:r>
                      </m:e>
                    </m:d>
                  </m:oMath>
                </a14:m>
                <a:endParaRPr lang="cs-CZ" i="1" dirty="0" smtClean="0">
                  <a:latin typeface="Cambria Math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−1;</m:t>
                        </m:r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1">
                <a:blip r:embed="rId2"/>
                <a:stretch>
                  <a:fillRect l="-1822" t="-1752" r="-2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70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KOČANDRLE, Milan, BOČEK, Leo. </a:t>
            </a:r>
            <a:r>
              <a:rPr lang="cs-CZ" i="1" dirty="0"/>
              <a:t>Matematika pro gymnázia. Analytická geometrie. </a:t>
            </a:r>
            <a:r>
              <a:rPr lang="cs-CZ" dirty="0"/>
              <a:t>Praha: Prometheus, 2005.</a:t>
            </a:r>
          </a:p>
          <a:p>
            <a:r>
              <a:rPr lang="cs-CZ" dirty="0"/>
              <a:t>HUDCOVÁ, Milada, KUBIČÍKOVÁ, Libuše. </a:t>
            </a:r>
            <a:r>
              <a:rPr lang="cs-CZ" i="1" dirty="0"/>
              <a:t>Sbírka úloh z matematiky pro střední odborné školy, střední odborná učiliště a nástavbové studium. </a:t>
            </a:r>
            <a:r>
              <a:rPr lang="cs-CZ" dirty="0"/>
              <a:t>Praha. Prometheus, 2006.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3239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546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Skalární součin vektorů</vt:lpstr>
      <vt:lpstr>Příklady</vt:lpstr>
      <vt:lpstr>Úhel dvou vektorů</vt:lpstr>
      <vt:lpstr>Příklady</vt:lpstr>
      <vt:lpstr>Kolmost vektorů</vt:lpstr>
      <vt:lpstr>Příklady</vt:lpstr>
      <vt:lpstr>Příklady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17</cp:revision>
  <dcterms:created xsi:type="dcterms:W3CDTF">2012-08-13T07:08:30Z</dcterms:created>
  <dcterms:modified xsi:type="dcterms:W3CDTF">2014-04-25T00:12:02Z</dcterms:modified>
</cp:coreProperties>
</file>