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vektory1.fi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87624" y="3861048"/>
            <a:ext cx="698477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Parametrické vyjádření přímky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+mn-cs"/>
              </a:rPr>
              <a:t>VY_42_INOVACE_TY01_0127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</a:t>
            </a:r>
            <a:r>
              <a:rPr lang="cs-CZ" b="1" dirty="0" smtClean="0"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Parametrické vyjádření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Přímka je jednoznačně určena dvěma body.</a:t>
            </a:r>
          </a:p>
          <a:p>
            <a:pPr marL="0" indent="0">
              <a:buNone/>
            </a:pPr>
            <a:r>
              <a:rPr lang="cs-CZ" dirty="0" smtClean="0"/>
              <a:t>Dvojic bodů, které určují přímku, je nekonečně mnoho.</a:t>
            </a:r>
          </a:p>
          <a:p>
            <a:pPr marL="0" indent="0">
              <a:buNone/>
            </a:pPr>
            <a:r>
              <a:rPr lang="cs-CZ" dirty="0" smtClean="0"/>
              <a:t>Každá dvojice bodů určuje směrový vektor</a:t>
            </a:r>
          </a:p>
          <a:p>
            <a:pPr marL="0" indent="0">
              <a:buNone/>
            </a:pPr>
            <a:r>
              <a:rPr lang="cs-CZ" dirty="0" smtClean="0"/>
              <a:t>Přímka má nekonečně mnoho směrových vektorů</a:t>
            </a:r>
          </a:p>
          <a:p>
            <a:pPr marL="0" indent="0">
              <a:buNone/>
            </a:pPr>
            <a:r>
              <a:rPr lang="cs-CZ" dirty="0" smtClean="0">
                <a:hlinkClick r:id="rId2" action="ppaction://hlinkfile"/>
              </a:rPr>
              <a:t>obrázek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3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Parametrické vyjádření přímky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Rovnice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𝑋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𝐴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se nazývá parametrická rovnice nebo také parametrické vyjádření přímky určené bodem 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a</a:t>
                </a:r>
                <a:r>
                  <a:rPr lang="cs-CZ" dirty="0" smtClean="0"/>
                  <a:t> vektorem </a:t>
                </a:r>
                <a:r>
                  <a:rPr lang="cs-CZ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cs-CZ" dirty="0" smtClean="0"/>
                  <a:t>. Proměnná 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cs-CZ" dirty="0" smtClean="0"/>
                  <a:t> se nazývá parametr.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dirty="0" smtClean="0"/>
                  <a:t> je libovolný bod přímky</a:t>
                </a:r>
              </a:p>
              <a:p>
                <a:pPr marL="0" indent="0">
                  <a:buNone/>
                </a:pPr>
                <a:r>
                  <a:rPr lang="cs-C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dirty="0" smtClean="0"/>
                  <a:t> je daný bod přímky</a:t>
                </a:r>
              </a:p>
              <a:p>
                <a:pPr marL="0" indent="0">
                  <a:buNone/>
                </a:pPr>
                <a:r>
                  <a:rPr lang="cs-CZ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cs-CZ" dirty="0" smtClean="0"/>
                  <a:t> je směrový vektor přímky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1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Parametrické vyjádření přímky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Rovnici můžeme vyjádřit souřadnicemi: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1; 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b="0" i="0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;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cs-CZ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1. Napište parametrické rovnice přímky, je-li dán její bod 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a</a:t>
                </a:r>
                <a:r>
                  <a:rPr lang="cs-CZ" dirty="0" smtClean="0"/>
                  <a:t> směrový vektor </a:t>
                </a:r>
                <a:r>
                  <a:rPr lang="cs-CZ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.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5;−6</m:t>
                        </m:r>
                      </m:e>
                    </m:d>
                    <m:r>
                      <a:rPr lang="cs-CZ" b="0" i="1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  <m:r>
                      <a:rPr lang="cs-CZ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3;2</m:t>
                        </m:r>
                      </m:e>
                    </m:d>
                  </m:oMath>
                </a14:m>
                <a:endParaRPr lang="cs-CZ" dirty="0" smtClean="0"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cs typeface="Times New Roman" panose="020206030504050203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−1;−8</m:t>
                        </m:r>
                      </m:e>
                    </m:d>
                    <m:r>
                      <a:rPr lang="cs-CZ" i="1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−3;1</m:t>
                        </m:r>
                      </m:e>
                    </m:d>
                  </m:oMath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0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2. Určete směrový a normálový vektor přímky, dané parametricky: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=−3+2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r>
                  <a:rPr lang="cs-CZ" b="0" dirty="0" smtClean="0"/>
                  <a:t>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=1−4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r>
                  <a:rPr lang="cs-CZ" dirty="0" smtClean="0"/>
                  <a:t>b)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𝑥</m:t>
                    </m:r>
                    <m:r>
                      <a:rPr lang="cs-CZ" i="1">
                        <a:latin typeface="Cambria Math"/>
                      </a:rPr>
                      <m:t>=5−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=2+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1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229600" cy="46805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3. Určete souřadnice aspoň tří bodů, které leží na dané přímce (pro každý bod volte různé hodnoty t):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=−5+2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=−1−4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b)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𝑥</m:t>
                    </m:r>
                    <m:r>
                      <a:rPr lang="cs-CZ" i="1">
                        <a:latin typeface="Cambria Math"/>
                      </a:rPr>
                      <m:t>=5</m:t>
                    </m:r>
                    <m:r>
                      <a:rPr lang="cs-CZ" i="1">
                        <a:latin typeface="Cambria Math"/>
                      </a:rPr>
                      <m:t>𝑡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/>
                  <a:t>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𝑦</m:t>
                    </m:r>
                    <m:r>
                      <a:rPr lang="cs-CZ" i="1">
                        <a:latin typeface="Cambria Math"/>
                      </a:rPr>
                      <m:t>=−2−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229600" cy="4680520"/>
              </a:xfrm>
              <a:blipFill rotWithShape="1">
                <a:blip r:embed="rId2"/>
                <a:stretch>
                  <a:fillRect l="-1926" t="-16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4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4. Napište parametrické rovnice přímky, která prochází dvěma body: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2;4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𝐵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4;9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:pPr marL="514350" indent="-514350">
                  <a:buAutoNum type="alphaLcParenR"/>
                </a:pP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𝑀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𝑁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1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KOČANDRLE, Milan, BOČEK, Leo. </a:t>
            </a:r>
            <a:r>
              <a:rPr lang="cs-CZ" i="1" dirty="0"/>
              <a:t>Matematika pro gymnázia. Analytická geometrie. </a:t>
            </a:r>
            <a:r>
              <a:rPr lang="cs-CZ" dirty="0"/>
              <a:t>Praha: Prometheus, 2005.</a:t>
            </a:r>
          </a:p>
          <a:p>
            <a:pPr marL="0" indent="0">
              <a:buNone/>
            </a:pPr>
            <a:r>
              <a:rPr lang="cs-CZ" dirty="0"/>
              <a:t>HUDCOVÁ, Milada, KUBIČÍKOVÁ, Libuše. </a:t>
            </a:r>
            <a:r>
              <a:rPr lang="cs-CZ" i="1" dirty="0"/>
              <a:t>Sbírka úloh z matematiky pro střední odborné školy, střední odborná učiliště a nástavbové studium. </a:t>
            </a:r>
            <a:r>
              <a:rPr lang="cs-CZ" dirty="0"/>
              <a:t>Praha. Prometheus, 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446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Parametrické vyjádření přímky</vt:lpstr>
      <vt:lpstr>Parametrické vyjádření přímky</vt:lpstr>
      <vt:lpstr>Parametrické vyjádření přímky</vt:lpstr>
      <vt:lpstr>Příklad</vt:lpstr>
      <vt:lpstr>Příklad</vt:lpstr>
      <vt:lpstr>Příklad</vt:lpstr>
      <vt:lpstr>Příklad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13</cp:revision>
  <dcterms:created xsi:type="dcterms:W3CDTF">2012-08-13T07:08:30Z</dcterms:created>
  <dcterms:modified xsi:type="dcterms:W3CDTF">2014-04-25T02:01:35Z</dcterms:modified>
</cp:coreProperties>
</file>