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6" r:id="rId4"/>
    <p:sldId id="261" r:id="rId5"/>
    <p:sldId id="267" r:id="rId6"/>
    <p:sldId id="259" r:id="rId7"/>
    <p:sldId id="262" r:id="rId8"/>
    <p:sldId id="257" r:id="rId9"/>
    <p:sldId id="263" r:id="rId10"/>
    <p:sldId id="264" r:id="rId11"/>
    <p:sldId id="271" r:id="rId12"/>
    <p:sldId id="268" r:id="rId13"/>
    <p:sldId id="269" r:id="rId14"/>
    <p:sldId id="272" r:id="rId15"/>
    <p:sldId id="270" r:id="rId16"/>
    <p:sldId id="26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AB48E"/>
    <a:srgbClr val="CC6600"/>
    <a:srgbClr val="663300"/>
    <a:srgbClr val="99FFCC"/>
    <a:srgbClr val="FF7C80"/>
    <a:srgbClr val="FA7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1A30D-DBAD-405B-AC3E-595979DC90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B52944-E80E-4AAC-8069-9114F20D3667}">
      <dgm:prSet phldrT="[Text]" custT="1"/>
      <dgm:spPr>
        <a:solidFill>
          <a:srgbClr val="663300"/>
        </a:solidFill>
      </dgm:spPr>
      <dgm:t>
        <a:bodyPr/>
        <a:lstStyle/>
        <a:p>
          <a:r>
            <a:rPr lang="cs-CZ" sz="2000" dirty="0" smtClean="0"/>
            <a:t>čokoládová</a:t>
          </a:r>
          <a:endParaRPr lang="cs-CZ" sz="2000" dirty="0"/>
        </a:p>
      </dgm:t>
    </dgm:pt>
    <dgm:pt modelId="{08BC0854-67A7-41B1-AAB1-BE3FE91B7829}" type="parTrans" cxnId="{24BED14C-3D8C-4DC7-98E9-CA1538647258}">
      <dgm:prSet/>
      <dgm:spPr/>
      <dgm:t>
        <a:bodyPr/>
        <a:lstStyle/>
        <a:p>
          <a:endParaRPr lang="cs-CZ"/>
        </a:p>
      </dgm:t>
    </dgm:pt>
    <dgm:pt modelId="{69F8E5FE-C64F-43FA-9A48-8AE7A737D92B}" type="sibTrans" cxnId="{24BED14C-3D8C-4DC7-98E9-CA1538647258}">
      <dgm:prSet/>
      <dgm:spPr/>
      <dgm:t>
        <a:bodyPr/>
        <a:lstStyle/>
        <a:p>
          <a:endParaRPr lang="cs-CZ"/>
        </a:p>
      </dgm:t>
    </dgm:pt>
    <dgm:pt modelId="{3006687B-D860-425C-97CD-4C5FCCE6372F}" type="asst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vanilková</a:t>
          </a:r>
          <a:endParaRPr lang="cs-CZ" sz="2000" dirty="0">
            <a:solidFill>
              <a:schemeClr val="tx1"/>
            </a:solidFill>
          </a:endParaRPr>
        </a:p>
      </dgm:t>
    </dgm:pt>
    <dgm:pt modelId="{121D3E27-67C6-4BC7-958F-9EF41148E472}" type="parTrans" cxnId="{DD8D77C0-C9C5-4ACA-81D0-69988D5773F6}">
      <dgm:prSet/>
      <dgm:spPr/>
      <dgm:t>
        <a:bodyPr/>
        <a:lstStyle/>
        <a:p>
          <a:endParaRPr lang="cs-CZ"/>
        </a:p>
      </dgm:t>
    </dgm:pt>
    <dgm:pt modelId="{86538729-B1E3-4361-86F4-F91F92A0ED7F}" type="sibTrans" cxnId="{DD8D77C0-C9C5-4ACA-81D0-69988D5773F6}">
      <dgm:prSet/>
      <dgm:spPr/>
      <dgm:t>
        <a:bodyPr/>
        <a:lstStyle/>
        <a:p>
          <a:endParaRPr lang="cs-CZ"/>
        </a:p>
      </dgm:t>
    </dgm:pt>
    <dgm:pt modelId="{E14F5DC2-CDB9-471E-AB1E-CDD056143DF3}">
      <dgm:prSet phldrT="[Text]"/>
      <dgm:spPr>
        <a:solidFill>
          <a:srgbClr val="663300"/>
        </a:solidFill>
      </dgm:spPr>
      <dgm:t>
        <a:bodyPr/>
        <a:lstStyle/>
        <a:p>
          <a:r>
            <a:rPr lang="cs-CZ" dirty="0" smtClean="0"/>
            <a:t>čokoládová</a:t>
          </a:r>
          <a:endParaRPr lang="cs-CZ" dirty="0"/>
        </a:p>
      </dgm:t>
    </dgm:pt>
    <dgm:pt modelId="{A610DDCA-F684-47F7-BAA7-96ACE97A6830}" type="parTrans" cxnId="{DB4650E1-8402-451E-90C2-0D8BF69A7D5A}">
      <dgm:prSet/>
      <dgm:spPr/>
      <dgm:t>
        <a:bodyPr/>
        <a:lstStyle/>
        <a:p>
          <a:endParaRPr lang="cs-CZ"/>
        </a:p>
      </dgm:t>
    </dgm:pt>
    <dgm:pt modelId="{66C45A07-6670-4A15-924A-8382CCACC951}" type="sibTrans" cxnId="{DB4650E1-8402-451E-90C2-0D8BF69A7D5A}">
      <dgm:prSet/>
      <dgm:spPr/>
      <dgm:t>
        <a:bodyPr/>
        <a:lstStyle/>
        <a:p>
          <a:endParaRPr lang="cs-CZ"/>
        </a:p>
      </dgm:t>
    </dgm:pt>
    <dgm:pt modelId="{5A21F7F4-E38A-455F-975E-F13D44EA7F2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 smtClean="0"/>
            <a:t>karamelová</a:t>
          </a:r>
          <a:endParaRPr lang="cs-CZ" dirty="0"/>
        </a:p>
      </dgm:t>
    </dgm:pt>
    <dgm:pt modelId="{40B4C278-B951-485C-96FD-856DDE7D4A4F}" type="parTrans" cxnId="{98EB8FF3-EC50-4CBC-AE7A-63E257012E54}">
      <dgm:prSet/>
      <dgm:spPr/>
      <dgm:t>
        <a:bodyPr/>
        <a:lstStyle/>
        <a:p>
          <a:endParaRPr lang="cs-CZ"/>
        </a:p>
      </dgm:t>
    </dgm:pt>
    <dgm:pt modelId="{74EF3C32-0305-4BE3-8D84-6BE15F76BB93}" type="sibTrans" cxnId="{98EB8FF3-EC50-4CBC-AE7A-63E257012E54}">
      <dgm:prSet/>
      <dgm:spPr/>
      <dgm:t>
        <a:bodyPr/>
        <a:lstStyle/>
        <a:p>
          <a:endParaRPr lang="cs-CZ"/>
        </a:p>
      </dgm:t>
    </dgm:pt>
    <dgm:pt modelId="{9D64437D-6F6C-4D91-9033-9CA368C9BC0B}">
      <dgm:prSet phldrT="[Text]"/>
      <dgm:spPr>
        <a:solidFill>
          <a:srgbClr val="DAB48E"/>
        </a:solidFill>
      </dgm:spPr>
      <dgm:t>
        <a:bodyPr/>
        <a:lstStyle/>
        <a:p>
          <a:r>
            <a:rPr lang="cs-CZ" dirty="0" smtClean="0"/>
            <a:t>kávová</a:t>
          </a:r>
          <a:endParaRPr lang="cs-CZ" dirty="0"/>
        </a:p>
      </dgm:t>
    </dgm:pt>
    <dgm:pt modelId="{4B6E0E21-2F6C-4ED8-8C79-E9D2ED331B9F}" type="parTrans" cxnId="{C0081A86-86A3-4D1A-9010-B746BF224273}">
      <dgm:prSet/>
      <dgm:spPr/>
      <dgm:t>
        <a:bodyPr/>
        <a:lstStyle/>
        <a:p>
          <a:endParaRPr lang="cs-CZ"/>
        </a:p>
      </dgm:t>
    </dgm:pt>
    <dgm:pt modelId="{3691D502-2D8A-49CC-BA91-967123C58C7F}" type="sibTrans" cxnId="{C0081A86-86A3-4D1A-9010-B746BF224273}">
      <dgm:prSet/>
      <dgm:spPr/>
      <dgm:t>
        <a:bodyPr/>
        <a:lstStyle/>
        <a:p>
          <a:endParaRPr lang="cs-CZ"/>
        </a:p>
      </dgm:t>
    </dgm:pt>
    <dgm:pt modelId="{2BCE7DB1-347B-4BBE-81B8-3ADB9C345BC2}" type="asst">
      <dgm:prSet custT="1"/>
      <dgm:spPr>
        <a:solidFill>
          <a:srgbClr val="FF7C80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jahodová</a:t>
          </a:r>
          <a:endParaRPr lang="cs-CZ" sz="2000" dirty="0">
            <a:solidFill>
              <a:schemeClr val="tx1"/>
            </a:solidFill>
          </a:endParaRPr>
        </a:p>
      </dgm:t>
    </dgm:pt>
    <dgm:pt modelId="{36C57CBD-6B37-4709-9F8F-9489FF8C5504}" type="parTrans" cxnId="{3C8EB751-10D9-4366-92CF-829FB8B48EBD}">
      <dgm:prSet/>
      <dgm:spPr/>
      <dgm:t>
        <a:bodyPr/>
        <a:lstStyle/>
        <a:p>
          <a:endParaRPr lang="cs-CZ"/>
        </a:p>
      </dgm:t>
    </dgm:pt>
    <dgm:pt modelId="{A86D5AA7-6CE3-431D-B8CE-75DA5C647B05}" type="sibTrans" cxnId="{3C8EB751-10D9-4366-92CF-829FB8B48EBD}">
      <dgm:prSet/>
      <dgm:spPr/>
      <dgm:t>
        <a:bodyPr/>
        <a:lstStyle/>
        <a:p>
          <a:endParaRPr lang="cs-CZ"/>
        </a:p>
      </dgm:t>
    </dgm:pt>
    <dgm:pt modelId="{32661EA4-0C58-4CEA-8099-9AC1F32AD08B}" type="asst">
      <dgm:prSet custT="1"/>
      <dgm:spPr>
        <a:solidFill>
          <a:srgbClr val="99FFCC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pistáciová</a:t>
          </a:r>
          <a:endParaRPr lang="cs-CZ" sz="2000" dirty="0">
            <a:solidFill>
              <a:schemeClr val="tx1"/>
            </a:solidFill>
          </a:endParaRPr>
        </a:p>
      </dgm:t>
    </dgm:pt>
    <dgm:pt modelId="{70C27467-3F9C-4F58-AC66-58D73DE536A1}" type="parTrans" cxnId="{99153AEF-F1BE-4679-8ADA-76E2B468387D}">
      <dgm:prSet/>
      <dgm:spPr/>
      <dgm:t>
        <a:bodyPr/>
        <a:lstStyle/>
        <a:p>
          <a:endParaRPr lang="cs-CZ"/>
        </a:p>
      </dgm:t>
    </dgm:pt>
    <dgm:pt modelId="{FA771735-E3A5-4E42-87F2-307B21B14453}" type="sibTrans" cxnId="{99153AEF-F1BE-4679-8ADA-76E2B468387D}">
      <dgm:prSet/>
      <dgm:spPr/>
      <dgm:t>
        <a:bodyPr/>
        <a:lstStyle/>
        <a:p>
          <a:endParaRPr lang="cs-CZ"/>
        </a:p>
      </dgm:t>
    </dgm:pt>
    <dgm:pt modelId="{74B13E4B-F9F9-4291-B1CA-A3C1ACDE0231}">
      <dgm:prSet custT="1"/>
      <dgm:spPr>
        <a:solidFill>
          <a:srgbClr val="663300"/>
        </a:solidFill>
      </dgm:spPr>
      <dgm:t>
        <a:bodyPr/>
        <a:lstStyle/>
        <a:p>
          <a:r>
            <a:rPr lang="cs-CZ" sz="900" dirty="0" smtClean="0"/>
            <a:t>čokoládová</a:t>
          </a:r>
          <a:endParaRPr lang="cs-CZ" sz="900" dirty="0"/>
        </a:p>
      </dgm:t>
    </dgm:pt>
    <dgm:pt modelId="{27FD197B-8823-4130-A2DF-71DAD970E170}" type="parTrans" cxnId="{9F7735CE-5B3A-4D63-B259-37B7AE6AA5EB}">
      <dgm:prSet/>
      <dgm:spPr/>
      <dgm:t>
        <a:bodyPr/>
        <a:lstStyle/>
        <a:p>
          <a:endParaRPr lang="cs-CZ"/>
        </a:p>
      </dgm:t>
    </dgm:pt>
    <dgm:pt modelId="{2157FB22-5B0D-4916-BB22-805986594D7F}" type="sibTrans" cxnId="{9F7735CE-5B3A-4D63-B259-37B7AE6AA5EB}">
      <dgm:prSet/>
      <dgm:spPr/>
      <dgm:t>
        <a:bodyPr/>
        <a:lstStyle/>
        <a:p>
          <a:endParaRPr lang="cs-CZ"/>
        </a:p>
      </dgm:t>
    </dgm:pt>
    <dgm:pt modelId="{ED2A84A9-F664-4C6D-A887-11F4307DF0A1}">
      <dgm:prSet/>
      <dgm:spPr>
        <a:solidFill>
          <a:srgbClr val="CC6600"/>
        </a:solidFill>
      </dgm:spPr>
      <dgm:t>
        <a:bodyPr/>
        <a:lstStyle/>
        <a:p>
          <a:r>
            <a:rPr lang="cs-CZ" dirty="0" smtClean="0"/>
            <a:t>karamelová</a:t>
          </a:r>
          <a:endParaRPr lang="cs-CZ" dirty="0"/>
        </a:p>
      </dgm:t>
    </dgm:pt>
    <dgm:pt modelId="{C61F4654-D262-4EEC-8B43-86850FF16E9E}" type="parTrans" cxnId="{30E2903A-1CF4-4C18-A4F1-4151C823AA64}">
      <dgm:prSet/>
      <dgm:spPr/>
      <dgm:t>
        <a:bodyPr/>
        <a:lstStyle/>
        <a:p>
          <a:endParaRPr lang="cs-CZ"/>
        </a:p>
      </dgm:t>
    </dgm:pt>
    <dgm:pt modelId="{51F9F970-D12F-4C36-98AB-D7161E5F4C9D}" type="sibTrans" cxnId="{30E2903A-1CF4-4C18-A4F1-4151C823AA64}">
      <dgm:prSet/>
      <dgm:spPr/>
      <dgm:t>
        <a:bodyPr/>
        <a:lstStyle/>
        <a:p>
          <a:endParaRPr lang="cs-CZ"/>
        </a:p>
      </dgm:t>
    </dgm:pt>
    <dgm:pt modelId="{E922A7E2-BF05-43B4-BE7D-F40D7067C5B6}">
      <dgm:prSet/>
      <dgm:spPr>
        <a:solidFill>
          <a:srgbClr val="DAB48E"/>
        </a:solidFill>
      </dgm:spPr>
      <dgm:t>
        <a:bodyPr/>
        <a:lstStyle/>
        <a:p>
          <a:r>
            <a:rPr lang="cs-CZ" dirty="0" smtClean="0"/>
            <a:t>kávová</a:t>
          </a:r>
          <a:endParaRPr lang="cs-CZ" dirty="0"/>
        </a:p>
      </dgm:t>
    </dgm:pt>
    <dgm:pt modelId="{48B0D2C9-5387-4261-A787-99609CC42C84}" type="parTrans" cxnId="{9F0A77B9-F8CA-4815-BFDF-0A8A2010BEAE}">
      <dgm:prSet/>
      <dgm:spPr/>
      <dgm:t>
        <a:bodyPr/>
        <a:lstStyle/>
        <a:p>
          <a:endParaRPr lang="cs-CZ"/>
        </a:p>
      </dgm:t>
    </dgm:pt>
    <dgm:pt modelId="{BB2A1339-5151-4B69-ADE3-5651BCAD35E5}" type="sibTrans" cxnId="{9F0A77B9-F8CA-4815-BFDF-0A8A2010BEAE}">
      <dgm:prSet/>
      <dgm:spPr/>
      <dgm:t>
        <a:bodyPr/>
        <a:lstStyle/>
        <a:p>
          <a:endParaRPr lang="cs-CZ"/>
        </a:p>
      </dgm:t>
    </dgm:pt>
    <dgm:pt modelId="{33F36C41-754C-4205-B124-9B9013D4D40F}">
      <dgm:prSet phldrT="[Text]"/>
      <dgm:spPr>
        <a:solidFill>
          <a:srgbClr val="663300"/>
        </a:solidFill>
      </dgm:spPr>
      <dgm:t>
        <a:bodyPr/>
        <a:lstStyle/>
        <a:p>
          <a:r>
            <a:rPr lang="cs-CZ" dirty="0" smtClean="0"/>
            <a:t>čokoládová</a:t>
          </a:r>
          <a:endParaRPr lang="cs-CZ" dirty="0"/>
        </a:p>
      </dgm:t>
    </dgm:pt>
    <dgm:pt modelId="{8D73C11A-1ED0-4A8D-AC96-E7797C406213}" type="parTrans" cxnId="{D83B68EA-1AF3-4FF6-91C5-1739578DCDFF}">
      <dgm:prSet/>
      <dgm:spPr/>
      <dgm:t>
        <a:bodyPr/>
        <a:lstStyle/>
        <a:p>
          <a:endParaRPr lang="cs-CZ"/>
        </a:p>
      </dgm:t>
    </dgm:pt>
    <dgm:pt modelId="{C98D9A32-D73A-4B9F-AC7E-15E3CEE7C1DD}" type="sibTrans" cxnId="{D83B68EA-1AF3-4FF6-91C5-1739578DCDFF}">
      <dgm:prSet/>
      <dgm:spPr/>
      <dgm:t>
        <a:bodyPr/>
        <a:lstStyle/>
        <a:p>
          <a:endParaRPr lang="cs-CZ"/>
        </a:p>
      </dgm:t>
    </dgm:pt>
    <dgm:pt modelId="{27738153-0D6C-4D70-A875-8C0B826B85FA}">
      <dgm:prSet phldrT="[Text]"/>
      <dgm:spPr>
        <a:solidFill>
          <a:srgbClr val="663300"/>
        </a:solidFill>
      </dgm:spPr>
      <dgm:t>
        <a:bodyPr/>
        <a:lstStyle/>
        <a:p>
          <a:r>
            <a:rPr lang="cs-CZ" dirty="0" smtClean="0"/>
            <a:t>čokoládová</a:t>
          </a:r>
          <a:endParaRPr lang="cs-CZ" dirty="0"/>
        </a:p>
      </dgm:t>
    </dgm:pt>
    <dgm:pt modelId="{F69833B1-73B1-4CBD-A2F8-EE8FC90158F4}" type="parTrans" cxnId="{3E38038C-FB9B-4970-8695-D97D64465562}">
      <dgm:prSet/>
      <dgm:spPr/>
      <dgm:t>
        <a:bodyPr/>
        <a:lstStyle/>
        <a:p>
          <a:endParaRPr lang="cs-CZ"/>
        </a:p>
      </dgm:t>
    </dgm:pt>
    <dgm:pt modelId="{055F83EC-D1DE-446F-86C8-500D6502B2BC}" type="sibTrans" cxnId="{3E38038C-FB9B-4970-8695-D97D64465562}">
      <dgm:prSet/>
      <dgm:spPr/>
      <dgm:t>
        <a:bodyPr/>
        <a:lstStyle/>
        <a:p>
          <a:endParaRPr lang="cs-CZ"/>
        </a:p>
      </dgm:t>
    </dgm:pt>
    <dgm:pt modelId="{2C423E67-6EB4-4AA5-8825-7FCDBC004C2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 smtClean="0"/>
            <a:t>karamelová</a:t>
          </a:r>
          <a:endParaRPr lang="cs-CZ" dirty="0"/>
        </a:p>
      </dgm:t>
    </dgm:pt>
    <dgm:pt modelId="{8711B3FC-FBE5-437B-AC0E-3EF109ED5962}" type="parTrans" cxnId="{2ABAF72B-31C1-432F-B6CC-4D39C6B8A19B}">
      <dgm:prSet/>
      <dgm:spPr/>
      <dgm:t>
        <a:bodyPr/>
        <a:lstStyle/>
        <a:p>
          <a:endParaRPr lang="cs-CZ"/>
        </a:p>
      </dgm:t>
    </dgm:pt>
    <dgm:pt modelId="{0AD5029D-6B2A-493C-A569-513D0615E0FF}" type="sibTrans" cxnId="{2ABAF72B-31C1-432F-B6CC-4D39C6B8A19B}">
      <dgm:prSet/>
      <dgm:spPr/>
      <dgm:t>
        <a:bodyPr/>
        <a:lstStyle/>
        <a:p>
          <a:endParaRPr lang="cs-CZ"/>
        </a:p>
      </dgm:t>
    </dgm:pt>
    <dgm:pt modelId="{5E96D8BA-8214-41D2-B32C-2511C3D20151}">
      <dgm:prSet phldrT="[Text]"/>
      <dgm:spPr>
        <a:solidFill>
          <a:srgbClr val="DAB48E"/>
        </a:solidFill>
      </dgm:spPr>
      <dgm:t>
        <a:bodyPr/>
        <a:lstStyle/>
        <a:p>
          <a:r>
            <a:rPr lang="cs-CZ" dirty="0" smtClean="0"/>
            <a:t>kávová</a:t>
          </a:r>
          <a:endParaRPr lang="cs-CZ" dirty="0"/>
        </a:p>
      </dgm:t>
    </dgm:pt>
    <dgm:pt modelId="{7105C995-53F5-42AA-A8CA-8452986012E3}" type="parTrans" cxnId="{8CEC9BD6-24EA-4854-B15B-FA789DF040C7}">
      <dgm:prSet/>
      <dgm:spPr/>
      <dgm:t>
        <a:bodyPr/>
        <a:lstStyle/>
        <a:p>
          <a:endParaRPr lang="cs-CZ"/>
        </a:p>
      </dgm:t>
    </dgm:pt>
    <dgm:pt modelId="{6CEA5520-DB21-4A54-84E8-565A28F1BA16}" type="sibTrans" cxnId="{8CEC9BD6-24EA-4854-B15B-FA789DF040C7}">
      <dgm:prSet/>
      <dgm:spPr/>
      <dgm:t>
        <a:bodyPr/>
        <a:lstStyle/>
        <a:p>
          <a:endParaRPr lang="cs-CZ"/>
        </a:p>
      </dgm:t>
    </dgm:pt>
    <dgm:pt modelId="{9ED6109D-B944-40DB-A8F4-941ACCAFBC84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 smtClean="0"/>
            <a:t>karamelová</a:t>
          </a:r>
          <a:endParaRPr lang="cs-CZ" dirty="0"/>
        </a:p>
      </dgm:t>
    </dgm:pt>
    <dgm:pt modelId="{99BCC8F6-6AE6-4B7D-90B6-10AE2C5AF24F}" type="parTrans" cxnId="{D7E1999A-11CD-49B8-9BC3-B52D673B510C}">
      <dgm:prSet/>
      <dgm:spPr/>
      <dgm:t>
        <a:bodyPr/>
        <a:lstStyle/>
        <a:p>
          <a:endParaRPr lang="cs-CZ"/>
        </a:p>
      </dgm:t>
    </dgm:pt>
    <dgm:pt modelId="{E7BA29DE-C50A-4051-AA77-6B8A41B9A67A}" type="sibTrans" cxnId="{D7E1999A-11CD-49B8-9BC3-B52D673B510C}">
      <dgm:prSet/>
      <dgm:spPr/>
      <dgm:t>
        <a:bodyPr/>
        <a:lstStyle/>
        <a:p>
          <a:endParaRPr lang="cs-CZ"/>
        </a:p>
      </dgm:t>
    </dgm:pt>
    <dgm:pt modelId="{6BFA0C61-9722-48C4-958D-4CA4DD88216F}">
      <dgm:prSet phldrT="[Text]"/>
      <dgm:spPr>
        <a:solidFill>
          <a:srgbClr val="DAB48E"/>
        </a:solidFill>
      </dgm:spPr>
      <dgm:t>
        <a:bodyPr/>
        <a:lstStyle/>
        <a:p>
          <a:r>
            <a:rPr lang="cs-CZ" dirty="0" smtClean="0"/>
            <a:t>kávová</a:t>
          </a:r>
          <a:endParaRPr lang="cs-CZ" dirty="0"/>
        </a:p>
      </dgm:t>
    </dgm:pt>
    <dgm:pt modelId="{89780B79-FFFC-461F-ABF5-560FEE52D165}" type="parTrans" cxnId="{24E08DA6-DF6D-44CA-B1EF-88035FB96D8B}">
      <dgm:prSet/>
      <dgm:spPr/>
      <dgm:t>
        <a:bodyPr/>
        <a:lstStyle/>
        <a:p>
          <a:endParaRPr lang="cs-CZ"/>
        </a:p>
      </dgm:t>
    </dgm:pt>
    <dgm:pt modelId="{A8C7C098-133A-4B8C-B4A3-2DFA19D99C0E}" type="sibTrans" cxnId="{24E08DA6-DF6D-44CA-B1EF-88035FB96D8B}">
      <dgm:prSet/>
      <dgm:spPr/>
      <dgm:t>
        <a:bodyPr/>
        <a:lstStyle/>
        <a:p>
          <a:endParaRPr lang="cs-CZ"/>
        </a:p>
      </dgm:t>
    </dgm:pt>
    <dgm:pt modelId="{09A31888-5FFA-4E25-A63D-50236E4CBA69}" type="pres">
      <dgm:prSet presAssocID="{78A1A30D-DBAD-405B-AC3E-595979DC90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E9A258D-F7F2-4C5F-B59C-98C72C505BA9}" type="pres">
      <dgm:prSet presAssocID="{ACB52944-E80E-4AAC-8069-9114F20D3667}" presName="hierRoot1" presStyleCnt="0">
        <dgm:presLayoutVars>
          <dgm:hierBranch val="init"/>
        </dgm:presLayoutVars>
      </dgm:prSet>
      <dgm:spPr/>
    </dgm:pt>
    <dgm:pt modelId="{AFDCDF5B-8C32-437B-953F-8AF66D71536A}" type="pres">
      <dgm:prSet presAssocID="{ACB52944-E80E-4AAC-8069-9114F20D3667}" presName="rootComposite1" presStyleCnt="0"/>
      <dgm:spPr/>
    </dgm:pt>
    <dgm:pt modelId="{DE811E74-CA29-4384-A314-21A03E0F0789}" type="pres">
      <dgm:prSet presAssocID="{ACB52944-E80E-4AAC-8069-9114F20D3667}" presName="rootText1" presStyleLbl="node0" presStyleIdx="0" presStyleCnt="4" custScaleX="277785" custScaleY="24140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ABD9BF-E675-4BB2-AED5-AE5FAFF2AE16}" type="pres">
      <dgm:prSet presAssocID="{ACB52944-E80E-4AAC-8069-9114F20D366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64F86FF-0C19-43DB-9DF3-0D3F9DD8B91E}" type="pres">
      <dgm:prSet presAssocID="{ACB52944-E80E-4AAC-8069-9114F20D3667}" presName="hierChild2" presStyleCnt="0"/>
      <dgm:spPr/>
    </dgm:pt>
    <dgm:pt modelId="{51043C3C-EDE5-41A1-A9F1-1C6C66E26522}" type="pres">
      <dgm:prSet presAssocID="{27FD197B-8823-4130-A2DF-71DAD970E170}" presName="Name37" presStyleLbl="parChTrans1D2" presStyleIdx="0" presStyleCnt="12"/>
      <dgm:spPr/>
      <dgm:t>
        <a:bodyPr/>
        <a:lstStyle/>
        <a:p>
          <a:endParaRPr lang="cs-CZ"/>
        </a:p>
      </dgm:t>
    </dgm:pt>
    <dgm:pt modelId="{A9D6D67B-BF78-48AC-9E5C-9D77D52528C4}" type="pres">
      <dgm:prSet presAssocID="{74B13E4B-F9F9-4291-B1CA-A3C1ACDE0231}" presName="hierRoot2" presStyleCnt="0">
        <dgm:presLayoutVars>
          <dgm:hierBranch val="init"/>
        </dgm:presLayoutVars>
      </dgm:prSet>
      <dgm:spPr/>
    </dgm:pt>
    <dgm:pt modelId="{77BEF51F-0520-42E6-92A6-6C2A205FEB52}" type="pres">
      <dgm:prSet presAssocID="{74B13E4B-F9F9-4291-B1CA-A3C1ACDE0231}" presName="rootComposite" presStyleCnt="0"/>
      <dgm:spPr/>
    </dgm:pt>
    <dgm:pt modelId="{87BB9856-BFEF-443C-B3B6-DB865C12C6F1}" type="pres">
      <dgm:prSet presAssocID="{74B13E4B-F9F9-4291-B1CA-A3C1ACDE0231}" presName="rootText" presStyleLbl="node2" presStyleIdx="0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8E0EF0-8AEC-4D35-A790-630AB8259267}" type="pres">
      <dgm:prSet presAssocID="{74B13E4B-F9F9-4291-B1CA-A3C1ACDE0231}" presName="rootConnector" presStyleLbl="node2" presStyleIdx="0" presStyleCnt="12"/>
      <dgm:spPr/>
      <dgm:t>
        <a:bodyPr/>
        <a:lstStyle/>
        <a:p>
          <a:endParaRPr lang="cs-CZ"/>
        </a:p>
      </dgm:t>
    </dgm:pt>
    <dgm:pt modelId="{F14E7A12-5A7B-4179-B6D4-29F32C8AB56F}" type="pres">
      <dgm:prSet presAssocID="{74B13E4B-F9F9-4291-B1CA-A3C1ACDE0231}" presName="hierChild4" presStyleCnt="0"/>
      <dgm:spPr/>
    </dgm:pt>
    <dgm:pt modelId="{E86B62EC-F1B9-4C5D-8762-D22A17036E37}" type="pres">
      <dgm:prSet presAssocID="{74B13E4B-F9F9-4291-B1CA-A3C1ACDE0231}" presName="hierChild5" presStyleCnt="0"/>
      <dgm:spPr/>
    </dgm:pt>
    <dgm:pt modelId="{FEACE3D5-090D-4866-9176-2607F07B9774}" type="pres">
      <dgm:prSet presAssocID="{C61F4654-D262-4EEC-8B43-86850FF16E9E}" presName="Name37" presStyleLbl="parChTrans1D2" presStyleIdx="1" presStyleCnt="12"/>
      <dgm:spPr/>
      <dgm:t>
        <a:bodyPr/>
        <a:lstStyle/>
        <a:p>
          <a:endParaRPr lang="cs-CZ"/>
        </a:p>
      </dgm:t>
    </dgm:pt>
    <dgm:pt modelId="{7B6E9E26-D435-4D58-AEE9-5BF8D53262D0}" type="pres">
      <dgm:prSet presAssocID="{ED2A84A9-F664-4C6D-A887-11F4307DF0A1}" presName="hierRoot2" presStyleCnt="0">
        <dgm:presLayoutVars>
          <dgm:hierBranch val="init"/>
        </dgm:presLayoutVars>
      </dgm:prSet>
      <dgm:spPr/>
    </dgm:pt>
    <dgm:pt modelId="{1FD35131-09B6-41FE-AC10-C26D21A9C984}" type="pres">
      <dgm:prSet presAssocID="{ED2A84A9-F664-4C6D-A887-11F4307DF0A1}" presName="rootComposite" presStyleCnt="0"/>
      <dgm:spPr/>
    </dgm:pt>
    <dgm:pt modelId="{F4967F45-257A-4F95-BFFA-AB5D4AA2B5C9}" type="pres">
      <dgm:prSet presAssocID="{ED2A84A9-F664-4C6D-A887-11F4307DF0A1}" presName="rootText" presStyleLbl="node2" presStyleIdx="1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0215A6-EA04-428B-8C03-5F7DA0399A80}" type="pres">
      <dgm:prSet presAssocID="{ED2A84A9-F664-4C6D-A887-11F4307DF0A1}" presName="rootConnector" presStyleLbl="node2" presStyleIdx="1" presStyleCnt="12"/>
      <dgm:spPr/>
      <dgm:t>
        <a:bodyPr/>
        <a:lstStyle/>
        <a:p>
          <a:endParaRPr lang="cs-CZ"/>
        </a:p>
      </dgm:t>
    </dgm:pt>
    <dgm:pt modelId="{835EF83C-DEF1-4F34-8854-994EE85E029F}" type="pres">
      <dgm:prSet presAssocID="{ED2A84A9-F664-4C6D-A887-11F4307DF0A1}" presName="hierChild4" presStyleCnt="0"/>
      <dgm:spPr/>
    </dgm:pt>
    <dgm:pt modelId="{C5D06A21-5D43-4EFD-B4DD-42ECDE1E8888}" type="pres">
      <dgm:prSet presAssocID="{ED2A84A9-F664-4C6D-A887-11F4307DF0A1}" presName="hierChild5" presStyleCnt="0"/>
      <dgm:spPr/>
    </dgm:pt>
    <dgm:pt modelId="{0F47D5CB-82DC-414D-A685-23421E3507D1}" type="pres">
      <dgm:prSet presAssocID="{48B0D2C9-5387-4261-A787-99609CC42C84}" presName="Name37" presStyleLbl="parChTrans1D2" presStyleIdx="2" presStyleCnt="12"/>
      <dgm:spPr/>
      <dgm:t>
        <a:bodyPr/>
        <a:lstStyle/>
        <a:p>
          <a:endParaRPr lang="cs-CZ"/>
        </a:p>
      </dgm:t>
    </dgm:pt>
    <dgm:pt modelId="{BDC53981-2C59-449B-A2B4-177E31808934}" type="pres">
      <dgm:prSet presAssocID="{E922A7E2-BF05-43B4-BE7D-F40D7067C5B6}" presName="hierRoot2" presStyleCnt="0">
        <dgm:presLayoutVars>
          <dgm:hierBranch val="init"/>
        </dgm:presLayoutVars>
      </dgm:prSet>
      <dgm:spPr/>
    </dgm:pt>
    <dgm:pt modelId="{FEF3A56A-0112-4EA3-9458-89C77A882708}" type="pres">
      <dgm:prSet presAssocID="{E922A7E2-BF05-43B4-BE7D-F40D7067C5B6}" presName="rootComposite" presStyleCnt="0"/>
      <dgm:spPr/>
    </dgm:pt>
    <dgm:pt modelId="{91F5A010-B14C-476D-BF1E-7BBD112E1195}" type="pres">
      <dgm:prSet presAssocID="{E922A7E2-BF05-43B4-BE7D-F40D7067C5B6}" presName="rootText" presStyleLbl="node2" presStyleIdx="2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30AA54-F15B-4037-9F10-D3FC911CA421}" type="pres">
      <dgm:prSet presAssocID="{E922A7E2-BF05-43B4-BE7D-F40D7067C5B6}" presName="rootConnector" presStyleLbl="node2" presStyleIdx="2" presStyleCnt="12"/>
      <dgm:spPr/>
      <dgm:t>
        <a:bodyPr/>
        <a:lstStyle/>
        <a:p>
          <a:endParaRPr lang="cs-CZ"/>
        </a:p>
      </dgm:t>
    </dgm:pt>
    <dgm:pt modelId="{6A7F33A0-A445-41FE-97BB-A0DA2D08A854}" type="pres">
      <dgm:prSet presAssocID="{E922A7E2-BF05-43B4-BE7D-F40D7067C5B6}" presName="hierChild4" presStyleCnt="0"/>
      <dgm:spPr/>
    </dgm:pt>
    <dgm:pt modelId="{A6748702-E9C4-49B8-B159-D7A18EB9ADBE}" type="pres">
      <dgm:prSet presAssocID="{E922A7E2-BF05-43B4-BE7D-F40D7067C5B6}" presName="hierChild5" presStyleCnt="0"/>
      <dgm:spPr/>
    </dgm:pt>
    <dgm:pt modelId="{944D8686-A5F5-421F-86E1-6D2440A4164F}" type="pres">
      <dgm:prSet presAssocID="{ACB52944-E80E-4AAC-8069-9114F20D3667}" presName="hierChild3" presStyleCnt="0"/>
      <dgm:spPr/>
    </dgm:pt>
    <dgm:pt modelId="{142FECA4-2E6A-43A3-A1FF-022CECBFFCBD}" type="pres">
      <dgm:prSet presAssocID="{3006687B-D860-425C-97CD-4C5FCCE6372F}" presName="hierRoot1" presStyleCnt="0">
        <dgm:presLayoutVars>
          <dgm:hierBranch val="init"/>
        </dgm:presLayoutVars>
      </dgm:prSet>
      <dgm:spPr/>
    </dgm:pt>
    <dgm:pt modelId="{D759F7CE-A332-4160-9AD3-37F807C172EA}" type="pres">
      <dgm:prSet presAssocID="{3006687B-D860-425C-97CD-4C5FCCE6372F}" presName="rootComposite1" presStyleCnt="0"/>
      <dgm:spPr/>
    </dgm:pt>
    <dgm:pt modelId="{3F4D21A8-E195-4F7B-A282-116D0712EE9B}" type="pres">
      <dgm:prSet presAssocID="{3006687B-D860-425C-97CD-4C5FCCE6372F}" presName="rootText1" presStyleLbl="node0" presStyleIdx="1" presStyleCnt="4" custScaleX="272454" custScaleY="21547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565507F-B170-4A01-BB3F-17BE83D9C2B2}" type="pres">
      <dgm:prSet presAssocID="{3006687B-D860-425C-97CD-4C5FCCE6372F}" presName="rootConnector1" presStyleLbl="asst0" presStyleIdx="0" presStyleCnt="0"/>
      <dgm:spPr/>
      <dgm:t>
        <a:bodyPr/>
        <a:lstStyle/>
        <a:p>
          <a:endParaRPr lang="cs-CZ"/>
        </a:p>
      </dgm:t>
    </dgm:pt>
    <dgm:pt modelId="{13BEEB74-A112-463B-9525-531517C702B8}" type="pres">
      <dgm:prSet presAssocID="{3006687B-D860-425C-97CD-4C5FCCE6372F}" presName="hierChild2" presStyleCnt="0"/>
      <dgm:spPr/>
    </dgm:pt>
    <dgm:pt modelId="{0409D83D-4037-439E-A786-F838036D8B2F}" type="pres">
      <dgm:prSet presAssocID="{A610DDCA-F684-47F7-BAA7-96ACE97A6830}" presName="Name37" presStyleLbl="parChTrans1D2" presStyleIdx="3" presStyleCnt="12"/>
      <dgm:spPr/>
      <dgm:t>
        <a:bodyPr/>
        <a:lstStyle/>
        <a:p>
          <a:endParaRPr lang="cs-CZ"/>
        </a:p>
      </dgm:t>
    </dgm:pt>
    <dgm:pt modelId="{3454E92B-8C65-4540-B8ED-15FE5251808F}" type="pres">
      <dgm:prSet presAssocID="{E14F5DC2-CDB9-471E-AB1E-CDD056143DF3}" presName="hierRoot2" presStyleCnt="0">
        <dgm:presLayoutVars>
          <dgm:hierBranch val="init"/>
        </dgm:presLayoutVars>
      </dgm:prSet>
      <dgm:spPr/>
    </dgm:pt>
    <dgm:pt modelId="{8050F6D3-6D32-4C8F-973F-5D1F21331ED1}" type="pres">
      <dgm:prSet presAssocID="{E14F5DC2-CDB9-471E-AB1E-CDD056143DF3}" presName="rootComposite" presStyleCnt="0"/>
      <dgm:spPr/>
    </dgm:pt>
    <dgm:pt modelId="{50F3ADCD-AC58-418A-B8A5-227023FDA607}" type="pres">
      <dgm:prSet presAssocID="{E14F5DC2-CDB9-471E-AB1E-CDD056143DF3}" presName="rootText" presStyleLbl="node2" presStyleIdx="3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AC71B62-9ADA-4843-8E4B-8B9BDFEC6F62}" type="pres">
      <dgm:prSet presAssocID="{E14F5DC2-CDB9-471E-AB1E-CDD056143DF3}" presName="rootConnector" presStyleLbl="node2" presStyleIdx="3" presStyleCnt="12"/>
      <dgm:spPr/>
      <dgm:t>
        <a:bodyPr/>
        <a:lstStyle/>
        <a:p>
          <a:endParaRPr lang="cs-CZ"/>
        </a:p>
      </dgm:t>
    </dgm:pt>
    <dgm:pt modelId="{F3F08AA4-1FCD-41B3-9D45-D91C119ED873}" type="pres">
      <dgm:prSet presAssocID="{E14F5DC2-CDB9-471E-AB1E-CDD056143DF3}" presName="hierChild4" presStyleCnt="0"/>
      <dgm:spPr/>
    </dgm:pt>
    <dgm:pt modelId="{E6988F8B-8307-4624-9A88-87718C4FCE31}" type="pres">
      <dgm:prSet presAssocID="{E14F5DC2-CDB9-471E-AB1E-CDD056143DF3}" presName="hierChild5" presStyleCnt="0"/>
      <dgm:spPr/>
    </dgm:pt>
    <dgm:pt modelId="{C485211D-297B-44DC-A3E3-E57DC3FE50AD}" type="pres">
      <dgm:prSet presAssocID="{40B4C278-B951-485C-96FD-856DDE7D4A4F}" presName="Name37" presStyleLbl="parChTrans1D2" presStyleIdx="4" presStyleCnt="12"/>
      <dgm:spPr/>
      <dgm:t>
        <a:bodyPr/>
        <a:lstStyle/>
        <a:p>
          <a:endParaRPr lang="cs-CZ"/>
        </a:p>
      </dgm:t>
    </dgm:pt>
    <dgm:pt modelId="{0D20B960-5965-49CD-A855-72B139650AFE}" type="pres">
      <dgm:prSet presAssocID="{5A21F7F4-E38A-455F-975E-F13D44EA7F2E}" presName="hierRoot2" presStyleCnt="0">
        <dgm:presLayoutVars>
          <dgm:hierBranch val="init"/>
        </dgm:presLayoutVars>
      </dgm:prSet>
      <dgm:spPr/>
    </dgm:pt>
    <dgm:pt modelId="{C34BAF70-E940-4D3D-9B39-B6B4E3FFB140}" type="pres">
      <dgm:prSet presAssocID="{5A21F7F4-E38A-455F-975E-F13D44EA7F2E}" presName="rootComposite" presStyleCnt="0"/>
      <dgm:spPr/>
    </dgm:pt>
    <dgm:pt modelId="{B7905C3C-D831-441B-92BE-2FA6932412DF}" type="pres">
      <dgm:prSet presAssocID="{5A21F7F4-E38A-455F-975E-F13D44EA7F2E}" presName="rootText" presStyleLbl="node2" presStyleIdx="4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33AE6A-2004-4EE2-B963-995CC06F65E1}" type="pres">
      <dgm:prSet presAssocID="{5A21F7F4-E38A-455F-975E-F13D44EA7F2E}" presName="rootConnector" presStyleLbl="node2" presStyleIdx="4" presStyleCnt="12"/>
      <dgm:spPr/>
      <dgm:t>
        <a:bodyPr/>
        <a:lstStyle/>
        <a:p>
          <a:endParaRPr lang="cs-CZ"/>
        </a:p>
      </dgm:t>
    </dgm:pt>
    <dgm:pt modelId="{1F1B0B7E-D080-494A-94A5-D7CA1F0A5DBC}" type="pres">
      <dgm:prSet presAssocID="{5A21F7F4-E38A-455F-975E-F13D44EA7F2E}" presName="hierChild4" presStyleCnt="0"/>
      <dgm:spPr/>
    </dgm:pt>
    <dgm:pt modelId="{6472A22B-2A88-4442-9195-3195E6C96EF6}" type="pres">
      <dgm:prSet presAssocID="{5A21F7F4-E38A-455F-975E-F13D44EA7F2E}" presName="hierChild5" presStyleCnt="0"/>
      <dgm:spPr/>
    </dgm:pt>
    <dgm:pt modelId="{88AA7900-36B0-4729-AE21-6BDCF787AD77}" type="pres">
      <dgm:prSet presAssocID="{4B6E0E21-2F6C-4ED8-8C79-E9D2ED331B9F}" presName="Name37" presStyleLbl="parChTrans1D2" presStyleIdx="5" presStyleCnt="12"/>
      <dgm:spPr/>
      <dgm:t>
        <a:bodyPr/>
        <a:lstStyle/>
        <a:p>
          <a:endParaRPr lang="cs-CZ"/>
        </a:p>
      </dgm:t>
    </dgm:pt>
    <dgm:pt modelId="{59ECB918-CEDD-4238-9AFE-A00360AD35FC}" type="pres">
      <dgm:prSet presAssocID="{9D64437D-6F6C-4D91-9033-9CA368C9BC0B}" presName="hierRoot2" presStyleCnt="0">
        <dgm:presLayoutVars>
          <dgm:hierBranch val="init"/>
        </dgm:presLayoutVars>
      </dgm:prSet>
      <dgm:spPr/>
    </dgm:pt>
    <dgm:pt modelId="{3EC6345A-3A53-4B18-AAC0-6BAEED452CDC}" type="pres">
      <dgm:prSet presAssocID="{9D64437D-6F6C-4D91-9033-9CA368C9BC0B}" presName="rootComposite" presStyleCnt="0"/>
      <dgm:spPr/>
    </dgm:pt>
    <dgm:pt modelId="{86F23B35-3C0B-4055-9B1A-6F648848E4F2}" type="pres">
      <dgm:prSet presAssocID="{9D64437D-6F6C-4D91-9033-9CA368C9BC0B}" presName="rootText" presStyleLbl="node2" presStyleIdx="5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4C1D67-DA50-487A-A0BB-46F75CB7BE1C}" type="pres">
      <dgm:prSet presAssocID="{9D64437D-6F6C-4D91-9033-9CA368C9BC0B}" presName="rootConnector" presStyleLbl="node2" presStyleIdx="5" presStyleCnt="12"/>
      <dgm:spPr/>
      <dgm:t>
        <a:bodyPr/>
        <a:lstStyle/>
        <a:p>
          <a:endParaRPr lang="cs-CZ"/>
        </a:p>
      </dgm:t>
    </dgm:pt>
    <dgm:pt modelId="{4BD0F94C-86C8-4179-B043-DE0E6D1B8ED6}" type="pres">
      <dgm:prSet presAssocID="{9D64437D-6F6C-4D91-9033-9CA368C9BC0B}" presName="hierChild4" presStyleCnt="0"/>
      <dgm:spPr/>
    </dgm:pt>
    <dgm:pt modelId="{FBF390BE-E2ED-447F-90E9-4F125448C2D6}" type="pres">
      <dgm:prSet presAssocID="{9D64437D-6F6C-4D91-9033-9CA368C9BC0B}" presName="hierChild5" presStyleCnt="0"/>
      <dgm:spPr/>
    </dgm:pt>
    <dgm:pt modelId="{A3543608-316C-4359-B0FF-BE1AC5896FC6}" type="pres">
      <dgm:prSet presAssocID="{3006687B-D860-425C-97CD-4C5FCCE6372F}" presName="hierChild3" presStyleCnt="0"/>
      <dgm:spPr/>
    </dgm:pt>
    <dgm:pt modelId="{91D306BD-F6D9-47A8-8884-FE48A4DAB739}" type="pres">
      <dgm:prSet presAssocID="{2BCE7DB1-347B-4BBE-81B8-3ADB9C345BC2}" presName="hierRoot1" presStyleCnt="0">
        <dgm:presLayoutVars>
          <dgm:hierBranch val="init"/>
        </dgm:presLayoutVars>
      </dgm:prSet>
      <dgm:spPr/>
    </dgm:pt>
    <dgm:pt modelId="{AF7743A7-FC64-4316-830E-3507F44E83A0}" type="pres">
      <dgm:prSet presAssocID="{2BCE7DB1-347B-4BBE-81B8-3ADB9C345BC2}" presName="rootComposite1" presStyleCnt="0"/>
      <dgm:spPr/>
    </dgm:pt>
    <dgm:pt modelId="{C15FE93D-DC94-4982-ABD1-979FDE32CCF9}" type="pres">
      <dgm:prSet presAssocID="{2BCE7DB1-347B-4BBE-81B8-3ADB9C345BC2}" presName="rootText1" presStyleLbl="node0" presStyleIdx="2" presStyleCnt="4" custScaleX="267122" custScaleY="2059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94026E-CB83-488A-B34B-51FC57ADC647}" type="pres">
      <dgm:prSet presAssocID="{2BCE7DB1-347B-4BBE-81B8-3ADB9C345BC2}" presName="rootConnector1" presStyleLbl="asst0" presStyleIdx="0" presStyleCnt="0"/>
      <dgm:spPr/>
      <dgm:t>
        <a:bodyPr/>
        <a:lstStyle/>
        <a:p>
          <a:endParaRPr lang="cs-CZ"/>
        </a:p>
      </dgm:t>
    </dgm:pt>
    <dgm:pt modelId="{A403702C-B4BD-4C6B-95CA-F6377CCD3CCC}" type="pres">
      <dgm:prSet presAssocID="{2BCE7DB1-347B-4BBE-81B8-3ADB9C345BC2}" presName="hierChild2" presStyleCnt="0"/>
      <dgm:spPr/>
    </dgm:pt>
    <dgm:pt modelId="{2A170E99-EC20-4841-B528-60377198734F}" type="pres">
      <dgm:prSet presAssocID="{8D73C11A-1ED0-4A8D-AC96-E7797C406213}" presName="Name37" presStyleLbl="parChTrans1D2" presStyleIdx="6" presStyleCnt="12"/>
      <dgm:spPr/>
      <dgm:t>
        <a:bodyPr/>
        <a:lstStyle/>
        <a:p>
          <a:endParaRPr lang="cs-CZ"/>
        </a:p>
      </dgm:t>
    </dgm:pt>
    <dgm:pt modelId="{9452D282-0589-4703-9114-62A99DA464C1}" type="pres">
      <dgm:prSet presAssocID="{33F36C41-754C-4205-B124-9B9013D4D40F}" presName="hierRoot2" presStyleCnt="0">
        <dgm:presLayoutVars>
          <dgm:hierBranch val="init"/>
        </dgm:presLayoutVars>
      </dgm:prSet>
      <dgm:spPr/>
    </dgm:pt>
    <dgm:pt modelId="{B4F399D9-600E-4D3F-B50D-8EDE3F136396}" type="pres">
      <dgm:prSet presAssocID="{33F36C41-754C-4205-B124-9B9013D4D40F}" presName="rootComposite" presStyleCnt="0"/>
      <dgm:spPr/>
    </dgm:pt>
    <dgm:pt modelId="{C13970F5-3076-484A-8793-FD2EC250EF53}" type="pres">
      <dgm:prSet presAssocID="{33F36C41-754C-4205-B124-9B9013D4D40F}" presName="rootText" presStyleLbl="node2" presStyleIdx="6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8C16E3-3C89-486A-82E6-8079077ABAE2}" type="pres">
      <dgm:prSet presAssocID="{33F36C41-754C-4205-B124-9B9013D4D40F}" presName="rootConnector" presStyleLbl="node2" presStyleIdx="6" presStyleCnt="12"/>
      <dgm:spPr/>
      <dgm:t>
        <a:bodyPr/>
        <a:lstStyle/>
        <a:p>
          <a:endParaRPr lang="cs-CZ"/>
        </a:p>
      </dgm:t>
    </dgm:pt>
    <dgm:pt modelId="{EF83DB6D-8189-4E77-868A-1D488651511A}" type="pres">
      <dgm:prSet presAssocID="{33F36C41-754C-4205-B124-9B9013D4D40F}" presName="hierChild4" presStyleCnt="0"/>
      <dgm:spPr/>
    </dgm:pt>
    <dgm:pt modelId="{3F00D115-A62A-4675-A5EA-18D302EF6608}" type="pres">
      <dgm:prSet presAssocID="{33F36C41-754C-4205-B124-9B9013D4D40F}" presName="hierChild5" presStyleCnt="0"/>
      <dgm:spPr/>
    </dgm:pt>
    <dgm:pt modelId="{50EDB8D9-FCFA-43BD-8448-FD8F95D21641}" type="pres">
      <dgm:prSet presAssocID="{8711B3FC-FBE5-437B-AC0E-3EF109ED5962}" presName="Name37" presStyleLbl="parChTrans1D2" presStyleIdx="7" presStyleCnt="12"/>
      <dgm:spPr/>
      <dgm:t>
        <a:bodyPr/>
        <a:lstStyle/>
        <a:p>
          <a:endParaRPr lang="cs-CZ"/>
        </a:p>
      </dgm:t>
    </dgm:pt>
    <dgm:pt modelId="{19BED954-D708-47DD-A6B0-E6421C82B43C}" type="pres">
      <dgm:prSet presAssocID="{2C423E67-6EB4-4AA5-8825-7FCDBC004C29}" presName="hierRoot2" presStyleCnt="0">
        <dgm:presLayoutVars>
          <dgm:hierBranch val="init"/>
        </dgm:presLayoutVars>
      </dgm:prSet>
      <dgm:spPr/>
    </dgm:pt>
    <dgm:pt modelId="{32681F03-A7AC-42CD-9F03-A46C4A729536}" type="pres">
      <dgm:prSet presAssocID="{2C423E67-6EB4-4AA5-8825-7FCDBC004C29}" presName="rootComposite" presStyleCnt="0"/>
      <dgm:spPr/>
    </dgm:pt>
    <dgm:pt modelId="{A61C6624-654A-4FE2-921B-54CF03CA45CE}" type="pres">
      <dgm:prSet presAssocID="{2C423E67-6EB4-4AA5-8825-7FCDBC004C29}" presName="rootText" presStyleLbl="node2" presStyleIdx="7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659BB1-DC6B-44EF-A9EF-5822E1ADC9A3}" type="pres">
      <dgm:prSet presAssocID="{2C423E67-6EB4-4AA5-8825-7FCDBC004C29}" presName="rootConnector" presStyleLbl="node2" presStyleIdx="7" presStyleCnt="12"/>
      <dgm:spPr/>
      <dgm:t>
        <a:bodyPr/>
        <a:lstStyle/>
        <a:p>
          <a:endParaRPr lang="cs-CZ"/>
        </a:p>
      </dgm:t>
    </dgm:pt>
    <dgm:pt modelId="{CC8A4328-19CF-4AF8-8A88-5B751A5C8303}" type="pres">
      <dgm:prSet presAssocID="{2C423E67-6EB4-4AA5-8825-7FCDBC004C29}" presName="hierChild4" presStyleCnt="0"/>
      <dgm:spPr/>
    </dgm:pt>
    <dgm:pt modelId="{085AD640-31F1-4065-A059-6AD4CBC0A4C2}" type="pres">
      <dgm:prSet presAssocID="{2C423E67-6EB4-4AA5-8825-7FCDBC004C29}" presName="hierChild5" presStyleCnt="0"/>
      <dgm:spPr/>
    </dgm:pt>
    <dgm:pt modelId="{C4E09EC0-1980-43CB-8309-77B707A5ADD7}" type="pres">
      <dgm:prSet presAssocID="{7105C995-53F5-42AA-A8CA-8452986012E3}" presName="Name37" presStyleLbl="parChTrans1D2" presStyleIdx="8" presStyleCnt="12"/>
      <dgm:spPr/>
      <dgm:t>
        <a:bodyPr/>
        <a:lstStyle/>
        <a:p>
          <a:endParaRPr lang="cs-CZ"/>
        </a:p>
      </dgm:t>
    </dgm:pt>
    <dgm:pt modelId="{BFDDD7D1-1C2F-46C4-A898-5AB2FA1BE6EE}" type="pres">
      <dgm:prSet presAssocID="{5E96D8BA-8214-41D2-B32C-2511C3D20151}" presName="hierRoot2" presStyleCnt="0">
        <dgm:presLayoutVars>
          <dgm:hierBranch val="init"/>
        </dgm:presLayoutVars>
      </dgm:prSet>
      <dgm:spPr/>
    </dgm:pt>
    <dgm:pt modelId="{E5129896-8D85-4D5F-8164-C3D935CEAB9C}" type="pres">
      <dgm:prSet presAssocID="{5E96D8BA-8214-41D2-B32C-2511C3D20151}" presName="rootComposite" presStyleCnt="0"/>
      <dgm:spPr/>
    </dgm:pt>
    <dgm:pt modelId="{FC7AA880-12B0-4198-B2C7-40FA187A8B3A}" type="pres">
      <dgm:prSet presAssocID="{5E96D8BA-8214-41D2-B32C-2511C3D20151}" presName="rootText" presStyleLbl="node2" presStyleIdx="8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D39D25-DF50-447A-857C-F6CDE1EB4877}" type="pres">
      <dgm:prSet presAssocID="{5E96D8BA-8214-41D2-B32C-2511C3D20151}" presName="rootConnector" presStyleLbl="node2" presStyleIdx="8" presStyleCnt="12"/>
      <dgm:spPr/>
      <dgm:t>
        <a:bodyPr/>
        <a:lstStyle/>
        <a:p>
          <a:endParaRPr lang="cs-CZ"/>
        </a:p>
      </dgm:t>
    </dgm:pt>
    <dgm:pt modelId="{675B1B01-3822-4FE3-AFF1-A6952D01AA02}" type="pres">
      <dgm:prSet presAssocID="{5E96D8BA-8214-41D2-B32C-2511C3D20151}" presName="hierChild4" presStyleCnt="0"/>
      <dgm:spPr/>
    </dgm:pt>
    <dgm:pt modelId="{725C979B-FAE0-4971-B9D3-C1D52E64E595}" type="pres">
      <dgm:prSet presAssocID="{5E96D8BA-8214-41D2-B32C-2511C3D20151}" presName="hierChild5" presStyleCnt="0"/>
      <dgm:spPr/>
    </dgm:pt>
    <dgm:pt modelId="{98DEBD84-A21C-4B42-8C87-6E871A5A4B28}" type="pres">
      <dgm:prSet presAssocID="{2BCE7DB1-347B-4BBE-81B8-3ADB9C345BC2}" presName="hierChild3" presStyleCnt="0"/>
      <dgm:spPr/>
    </dgm:pt>
    <dgm:pt modelId="{223E29E9-7DE3-4EE8-A63F-4335D38DCB74}" type="pres">
      <dgm:prSet presAssocID="{32661EA4-0C58-4CEA-8099-9AC1F32AD08B}" presName="hierRoot1" presStyleCnt="0">
        <dgm:presLayoutVars>
          <dgm:hierBranch val="init"/>
        </dgm:presLayoutVars>
      </dgm:prSet>
      <dgm:spPr/>
    </dgm:pt>
    <dgm:pt modelId="{41B08594-AEFF-4D22-8001-063A8BB9DC54}" type="pres">
      <dgm:prSet presAssocID="{32661EA4-0C58-4CEA-8099-9AC1F32AD08B}" presName="rootComposite1" presStyleCnt="0"/>
      <dgm:spPr/>
    </dgm:pt>
    <dgm:pt modelId="{3032E6EF-9040-4C43-BC46-9079BD19531D}" type="pres">
      <dgm:prSet presAssocID="{32661EA4-0C58-4CEA-8099-9AC1F32AD08B}" presName="rootText1" presStyleLbl="node0" presStyleIdx="3" presStyleCnt="4" custScaleX="236939" custScaleY="2049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BDAC32-BA7C-4BF5-AD97-4EB38F21A080}" type="pres">
      <dgm:prSet presAssocID="{32661EA4-0C58-4CEA-8099-9AC1F32AD08B}" presName="rootConnector1" presStyleLbl="asst0" presStyleIdx="0" presStyleCnt="0"/>
      <dgm:spPr/>
      <dgm:t>
        <a:bodyPr/>
        <a:lstStyle/>
        <a:p>
          <a:endParaRPr lang="cs-CZ"/>
        </a:p>
      </dgm:t>
    </dgm:pt>
    <dgm:pt modelId="{07925C98-4CE5-4196-AD84-E3B5A144E124}" type="pres">
      <dgm:prSet presAssocID="{32661EA4-0C58-4CEA-8099-9AC1F32AD08B}" presName="hierChild2" presStyleCnt="0"/>
      <dgm:spPr/>
    </dgm:pt>
    <dgm:pt modelId="{5E952587-B24B-4D16-A71E-D95F4195A8B5}" type="pres">
      <dgm:prSet presAssocID="{F69833B1-73B1-4CBD-A2F8-EE8FC90158F4}" presName="Name37" presStyleLbl="parChTrans1D2" presStyleIdx="9" presStyleCnt="12"/>
      <dgm:spPr/>
      <dgm:t>
        <a:bodyPr/>
        <a:lstStyle/>
        <a:p>
          <a:endParaRPr lang="cs-CZ"/>
        </a:p>
      </dgm:t>
    </dgm:pt>
    <dgm:pt modelId="{E229F642-940C-4929-8BBD-5DB9295C4BE8}" type="pres">
      <dgm:prSet presAssocID="{27738153-0D6C-4D70-A875-8C0B826B85FA}" presName="hierRoot2" presStyleCnt="0">
        <dgm:presLayoutVars>
          <dgm:hierBranch val="init"/>
        </dgm:presLayoutVars>
      </dgm:prSet>
      <dgm:spPr/>
    </dgm:pt>
    <dgm:pt modelId="{26EE1D5F-B4E3-46F1-A8AC-2F0797A5EE94}" type="pres">
      <dgm:prSet presAssocID="{27738153-0D6C-4D70-A875-8C0B826B85FA}" presName="rootComposite" presStyleCnt="0"/>
      <dgm:spPr/>
    </dgm:pt>
    <dgm:pt modelId="{0F143EF6-C81A-47FF-B428-47ED8ADC7EC3}" type="pres">
      <dgm:prSet presAssocID="{27738153-0D6C-4D70-A875-8C0B826B85FA}" presName="rootText" presStyleLbl="node2" presStyleIdx="9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4DB5D0-91EB-41A1-A0E2-3B2239E1482E}" type="pres">
      <dgm:prSet presAssocID="{27738153-0D6C-4D70-A875-8C0B826B85FA}" presName="rootConnector" presStyleLbl="node2" presStyleIdx="9" presStyleCnt="12"/>
      <dgm:spPr/>
      <dgm:t>
        <a:bodyPr/>
        <a:lstStyle/>
        <a:p>
          <a:endParaRPr lang="cs-CZ"/>
        </a:p>
      </dgm:t>
    </dgm:pt>
    <dgm:pt modelId="{77AE8DFA-093D-460A-860F-D7173FFF0AEB}" type="pres">
      <dgm:prSet presAssocID="{27738153-0D6C-4D70-A875-8C0B826B85FA}" presName="hierChild4" presStyleCnt="0"/>
      <dgm:spPr/>
    </dgm:pt>
    <dgm:pt modelId="{ACD5616E-8854-4C1C-93B6-78FACD5F7C81}" type="pres">
      <dgm:prSet presAssocID="{27738153-0D6C-4D70-A875-8C0B826B85FA}" presName="hierChild5" presStyleCnt="0"/>
      <dgm:spPr/>
    </dgm:pt>
    <dgm:pt modelId="{0F31F276-5BAF-4EBA-9923-646E3203D8A5}" type="pres">
      <dgm:prSet presAssocID="{99BCC8F6-6AE6-4B7D-90B6-10AE2C5AF24F}" presName="Name37" presStyleLbl="parChTrans1D2" presStyleIdx="10" presStyleCnt="12"/>
      <dgm:spPr/>
      <dgm:t>
        <a:bodyPr/>
        <a:lstStyle/>
        <a:p>
          <a:endParaRPr lang="cs-CZ"/>
        </a:p>
      </dgm:t>
    </dgm:pt>
    <dgm:pt modelId="{5752980D-4352-4CA8-9941-66614C160B94}" type="pres">
      <dgm:prSet presAssocID="{9ED6109D-B944-40DB-A8F4-941ACCAFBC84}" presName="hierRoot2" presStyleCnt="0">
        <dgm:presLayoutVars>
          <dgm:hierBranch val="init"/>
        </dgm:presLayoutVars>
      </dgm:prSet>
      <dgm:spPr/>
    </dgm:pt>
    <dgm:pt modelId="{19486D86-AB9F-4DFB-8893-82C66B607C7F}" type="pres">
      <dgm:prSet presAssocID="{9ED6109D-B944-40DB-A8F4-941ACCAFBC84}" presName="rootComposite" presStyleCnt="0"/>
      <dgm:spPr/>
    </dgm:pt>
    <dgm:pt modelId="{A8841C7A-EDBC-4783-AD2D-F95FCBA5F286}" type="pres">
      <dgm:prSet presAssocID="{9ED6109D-B944-40DB-A8F4-941ACCAFBC84}" presName="rootText" presStyleLbl="node2" presStyleIdx="10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F63E2C-FC56-4AFE-BFB6-2428C6B9BC4D}" type="pres">
      <dgm:prSet presAssocID="{9ED6109D-B944-40DB-A8F4-941ACCAFBC84}" presName="rootConnector" presStyleLbl="node2" presStyleIdx="10" presStyleCnt="12"/>
      <dgm:spPr/>
      <dgm:t>
        <a:bodyPr/>
        <a:lstStyle/>
        <a:p>
          <a:endParaRPr lang="cs-CZ"/>
        </a:p>
      </dgm:t>
    </dgm:pt>
    <dgm:pt modelId="{19BB4F85-FD97-4305-9E13-453F5A080569}" type="pres">
      <dgm:prSet presAssocID="{9ED6109D-B944-40DB-A8F4-941ACCAFBC84}" presName="hierChild4" presStyleCnt="0"/>
      <dgm:spPr/>
    </dgm:pt>
    <dgm:pt modelId="{E07C3F07-678E-46C0-BD6C-BECD2B7A00D7}" type="pres">
      <dgm:prSet presAssocID="{9ED6109D-B944-40DB-A8F4-941ACCAFBC84}" presName="hierChild5" presStyleCnt="0"/>
      <dgm:spPr/>
    </dgm:pt>
    <dgm:pt modelId="{B9F3953D-7EC7-4918-9474-7066A66B6716}" type="pres">
      <dgm:prSet presAssocID="{89780B79-FFFC-461F-ABF5-560FEE52D165}" presName="Name37" presStyleLbl="parChTrans1D2" presStyleIdx="11" presStyleCnt="12"/>
      <dgm:spPr/>
      <dgm:t>
        <a:bodyPr/>
        <a:lstStyle/>
        <a:p>
          <a:endParaRPr lang="cs-CZ"/>
        </a:p>
      </dgm:t>
    </dgm:pt>
    <dgm:pt modelId="{7917DE05-4D71-46B5-B177-53A4281B96AF}" type="pres">
      <dgm:prSet presAssocID="{6BFA0C61-9722-48C4-958D-4CA4DD88216F}" presName="hierRoot2" presStyleCnt="0">
        <dgm:presLayoutVars>
          <dgm:hierBranch val="init"/>
        </dgm:presLayoutVars>
      </dgm:prSet>
      <dgm:spPr/>
    </dgm:pt>
    <dgm:pt modelId="{108BE4A4-349B-4867-B485-B7BF16A03D4C}" type="pres">
      <dgm:prSet presAssocID="{6BFA0C61-9722-48C4-958D-4CA4DD88216F}" presName="rootComposite" presStyleCnt="0"/>
      <dgm:spPr/>
    </dgm:pt>
    <dgm:pt modelId="{A833F944-8DAC-433B-9B18-DAA7A4570064}" type="pres">
      <dgm:prSet presAssocID="{6BFA0C61-9722-48C4-958D-4CA4DD88216F}" presName="rootText" presStyleLbl="node2" presStyleIdx="11" presStyleCnt="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F16FC6-5E23-414A-ADE8-6A81B74AEE26}" type="pres">
      <dgm:prSet presAssocID="{6BFA0C61-9722-48C4-958D-4CA4DD88216F}" presName="rootConnector" presStyleLbl="node2" presStyleIdx="11" presStyleCnt="12"/>
      <dgm:spPr/>
      <dgm:t>
        <a:bodyPr/>
        <a:lstStyle/>
        <a:p>
          <a:endParaRPr lang="cs-CZ"/>
        </a:p>
      </dgm:t>
    </dgm:pt>
    <dgm:pt modelId="{A99B2F41-6C4A-4598-B51D-65ADD209C9AA}" type="pres">
      <dgm:prSet presAssocID="{6BFA0C61-9722-48C4-958D-4CA4DD88216F}" presName="hierChild4" presStyleCnt="0"/>
      <dgm:spPr/>
    </dgm:pt>
    <dgm:pt modelId="{BDAE23CC-21AD-49BB-9CD9-2B67F046AD90}" type="pres">
      <dgm:prSet presAssocID="{6BFA0C61-9722-48C4-958D-4CA4DD88216F}" presName="hierChild5" presStyleCnt="0"/>
      <dgm:spPr/>
    </dgm:pt>
    <dgm:pt modelId="{01C2A2F8-643F-45D7-A5A7-06D747EECB73}" type="pres">
      <dgm:prSet presAssocID="{32661EA4-0C58-4CEA-8099-9AC1F32AD08B}" presName="hierChild3" presStyleCnt="0"/>
      <dgm:spPr/>
    </dgm:pt>
  </dgm:ptLst>
  <dgm:cxnLst>
    <dgm:cxn modelId="{9F0A77B9-F8CA-4815-BFDF-0A8A2010BEAE}" srcId="{ACB52944-E80E-4AAC-8069-9114F20D3667}" destId="{E922A7E2-BF05-43B4-BE7D-F40D7067C5B6}" srcOrd="2" destOrd="0" parTransId="{48B0D2C9-5387-4261-A787-99609CC42C84}" sibTransId="{BB2A1339-5151-4B69-ADE3-5651BCAD35E5}"/>
    <dgm:cxn modelId="{3C8EB751-10D9-4366-92CF-829FB8B48EBD}" srcId="{78A1A30D-DBAD-405B-AC3E-595979DC906A}" destId="{2BCE7DB1-347B-4BBE-81B8-3ADB9C345BC2}" srcOrd="2" destOrd="0" parTransId="{36C57CBD-6B37-4709-9F8F-9489FF8C5504}" sibTransId="{A86D5AA7-6CE3-431D-B8CE-75DA5C647B05}"/>
    <dgm:cxn modelId="{24BED14C-3D8C-4DC7-98E9-CA1538647258}" srcId="{78A1A30D-DBAD-405B-AC3E-595979DC906A}" destId="{ACB52944-E80E-4AAC-8069-9114F20D3667}" srcOrd="0" destOrd="0" parTransId="{08BC0854-67A7-41B1-AAB1-BE3FE91B7829}" sibTransId="{69F8E5FE-C64F-43FA-9A48-8AE7A737D92B}"/>
    <dgm:cxn modelId="{DD8D77C0-C9C5-4ACA-81D0-69988D5773F6}" srcId="{78A1A30D-DBAD-405B-AC3E-595979DC906A}" destId="{3006687B-D860-425C-97CD-4C5FCCE6372F}" srcOrd="1" destOrd="0" parTransId="{121D3E27-67C6-4BC7-958F-9EF41148E472}" sibTransId="{86538729-B1E3-4361-86F4-F91F92A0ED7F}"/>
    <dgm:cxn modelId="{671E6F71-F4E3-4C47-97D0-EFF58BD15FF4}" type="presOf" srcId="{74B13E4B-F9F9-4291-B1CA-A3C1ACDE0231}" destId="{678E0EF0-8AEC-4D35-A790-630AB8259267}" srcOrd="1" destOrd="0" presId="urn:microsoft.com/office/officeart/2005/8/layout/orgChart1"/>
    <dgm:cxn modelId="{3E96502A-2F7A-4101-A848-1A1B7F4722AE}" type="presOf" srcId="{27FD197B-8823-4130-A2DF-71DAD970E170}" destId="{51043C3C-EDE5-41A1-A9F1-1C6C66E26522}" srcOrd="0" destOrd="0" presId="urn:microsoft.com/office/officeart/2005/8/layout/orgChart1"/>
    <dgm:cxn modelId="{1B28A121-4A14-4417-AED8-13CBF13A21C9}" type="presOf" srcId="{A610DDCA-F684-47F7-BAA7-96ACE97A6830}" destId="{0409D83D-4037-439E-A786-F838036D8B2F}" srcOrd="0" destOrd="0" presId="urn:microsoft.com/office/officeart/2005/8/layout/orgChart1"/>
    <dgm:cxn modelId="{D38A2120-4581-44F4-A0E9-58F33B9E09C7}" type="presOf" srcId="{74B13E4B-F9F9-4291-B1CA-A3C1ACDE0231}" destId="{87BB9856-BFEF-443C-B3B6-DB865C12C6F1}" srcOrd="0" destOrd="0" presId="urn:microsoft.com/office/officeart/2005/8/layout/orgChart1"/>
    <dgm:cxn modelId="{E82ABD57-3640-4810-AEA1-A5EAC62F9A4A}" type="presOf" srcId="{8D73C11A-1ED0-4A8D-AC96-E7797C406213}" destId="{2A170E99-EC20-4841-B528-60377198734F}" srcOrd="0" destOrd="0" presId="urn:microsoft.com/office/officeart/2005/8/layout/orgChart1"/>
    <dgm:cxn modelId="{9A695D5D-093D-4581-8B2A-F49D1C407996}" type="presOf" srcId="{78A1A30D-DBAD-405B-AC3E-595979DC906A}" destId="{09A31888-5FFA-4E25-A63D-50236E4CBA69}" srcOrd="0" destOrd="0" presId="urn:microsoft.com/office/officeart/2005/8/layout/orgChart1"/>
    <dgm:cxn modelId="{211EDD3E-A349-471E-93EC-0CD502F57338}" type="presOf" srcId="{2BCE7DB1-347B-4BBE-81B8-3ADB9C345BC2}" destId="{B394026E-CB83-488A-B34B-51FC57ADC647}" srcOrd="1" destOrd="0" presId="urn:microsoft.com/office/officeart/2005/8/layout/orgChart1"/>
    <dgm:cxn modelId="{3E38038C-FB9B-4970-8695-D97D64465562}" srcId="{32661EA4-0C58-4CEA-8099-9AC1F32AD08B}" destId="{27738153-0D6C-4D70-A875-8C0B826B85FA}" srcOrd="0" destOrd="0" parTransId="{F69833B1-73B1-4CBD-A2F8-EE8FC90158F4}" sibTransId="{055F83EC-D1DE-446F-86C8-500D6502B2BC}"/>
    <dgm:cxn modelId="{C9CC1175-9D02-4ECD-89D1-466B9D0EAA41}" type="presOf" srcId="{9D64437D-6F6C-4D91-9033-9CA368C9BC0B}" destId="{86F23B35-3C0B-4055-9B1A-6F648848E4F2}" srcOrd="0" destOrd="0" presId="urn:microsoft.com/office/officeart/2005/8/layout/orgChart1"/>
    <dgm:cxn modelId="{899F300C-BF2B-4D3C-B8D4-94FF4748BBD1}" type="presOf" srcId="{33F36C41-754C-4205-B124-9B9013D4D40F}" destId="{C13970F5-3076-484A-8793-FD2EC250EF53}" srcOrd="0" destOrd="0" presId="urn:microsoft.com/office/officeart/2005/8/layout/orgChart1"/>
    <dgm:cxn modelId="{13F87C1C-FFE3-4715-9F99-4D5108363046}" type="presOf" srcId="{3006687B-D860-425C-97CD-4C5FCCE6372F}" destId="{A565507F-B170-4A01-BB3F-17BE83D9C2B2}" srcOrd="1" destOrd="0" presId="urn:microsoft.com/office/officeart/2005/8/layout/orgChart1"/>
    <dgm:cxn modelId="{F4A6DACE-F538-4BB7-9919-D27C7DB296B6}" type="presOf" srcId="{ACB52944-E80E-4AAC-8069-9114F20D3667}" destId="{43ABD9BF-E675-4BB2-AED5-AE5FAFF2AE16}" srcOrd="1" destOrd="0" presId="urn:microsoft.com/office/officeart/2005/8/layout/orgChart1"/>
    <dgm:cxn modelId="{9F7735CE-5B3A-4D63-B259-37B7AE6AA5EB}" srcId="{ACB52944-E80E-4AAC-8069-9114F20D3667}" destId="{74B13E4B-F9F9-4291-B1CA-A3C1ACDE0231}" srcOrd="0" destOrd="0" parTransId="{27FD197B-8823-4130-A2DF-71DAD970E170}" sibTransId="{2157FB22-5B0D-4916-BB22-805986594D7F}"/>
    <dgm:cxn modelId="{D58FD36F-BDA3-4797-B795-51D291CEDE21}" type="presOf" srcId="{5A21F7F4-E38A-455F-975E-F13D44EA7F2E}" destId="{6833AE6A-2004-4EE2-B963-995CC06F65E1}" srcOrd="1" destOrd="0" presId="urn:microsoft.com/office/officeart/2005/8/layout/orgChart1"/>
    <dgm:cxn modelId="{BD3D8024-60F8-4F1F-A8E0-8DA59A49F901}" type="presOf" srcId="{3006687B-D860-425C-97CD-4C5FCCE6372F}" destId="{3F4D21A8-E195-4F7B-A282-116D0712EE9B}" srcOrd="0" destOrd="0" presId="urn:microsoft.com/office/officeart/2005/8/layout/orgChart1"/>
    <dgm:cxn modelId="{2E976974-9F2E-4584-A12A-6FBCCCCE710A}" type="presOf" srcId="{27738153-0D6C-4D70-A875-8C0B826B85FA}" destId="{954DB5D0-91EB-41A1-A0E2-3B2239E1482E}" srcOrd="1" destOrd="0" presId="urn:microsoft.com/office/officeart/2005/8/layout/orgChart1"/>
    <dgm:cxn modelId="{30E2903A-1CF4-4C18-A4F1-4151C823AA64}" srcId="{ACB52944-E80E-4AAC-8069-9114F20D3667}" destId="{ED2A84A9-F664-4C6D-A887-11F4307DF0A1}" srcOrd="1" destOrd="0" parTransId="{C61F4654-D262-4EEC-8B43-86850FF16E9E}" sibTransId="{51F9F970-D12F-4C36-98AB-D7161E5F4C9D}"/>
    <dgm:cxn modelId="{99153AEF-F1BE-4679-8ADA-76E2B468387D}" srcId="{78A1A30D-DBAD-405B-AC3E-595979DC906A}" destId="{32661EA4-0C58-4CEA-8099-9AC1F32AD08B}" srcOrd="3" destOrd="0" parTransId="{70C27467-3F9C-4F58-AC66-58D73DE536A1}" sibTransId="{FA771735-E3A5-4E42-87F2-307B21B14453}"/>
    <dgm:cxn modelId="{EFE3D26F-37A0-4103-9D4E-2C977743A0C9}" type="presOf" srcId="{2C423E67-6EB4-4AA5-8825-7FCDBC004C29}" destId="{4E659BB1-DC6B-44EF-A9EF-5822E1ADC9A3}" srcOrd="1" destOrd="0" presId="urn:microsoft.com/office/officeart/2005/8/layout/orgChart1"/>
    <dgm:cxn modelId="{2ABAF72B-31C1-432F-B6CC-4D39C6B8A19B}" srcId="{2BCE7DB1-347B-4BBE-81B8-3ADB9C345BC2}" destId="{2C423E67-6EB4-4AA5-8825-7FCDBC004C29}" srcOrd="1" destOrd="0" parTransId="{8711B3FC-FBE5-437B-AC0E-3EF109ED5962}" sibTransId="{0AD5029D-6B2A-493C-A569-513D0615E0FF}"/>
    <dgm:cxn modelId="{4B408CB1-CF9E-4291-94D1-ACE40B9AEC83}" type="presOf" srcId="{2C423E67-6EB4-4AA5-8825-7FCDBC004C29}" destId="{A61C6624-654A-4FE2-921B-54CF03CA45CE}" srcOrd="0" destOrd="0" presId="urn:microsoft.com/office/officeart/2005/8/layout/orgChart1"/>
    <dgm:cxn modelId="{DFA5070E-FF2B-46B9-94A0-A8215CE3BE84}" type="presOf" srcId="{E14F5DC2-CDB9-471E-AB1E-CDD056143DF3}" destId="{50F3ADCD-AC58-418A-B8A5-227023FDA607}" srcOrd="0" destOrd="0" presId="urn:microsoft.com/office/officeart/2005/8/layout/orgChart1"/>
    <dgm:cxn modelId="{0511CD60-764F-43F6-BA3F-C342C7980700}" type="presOf" srcId="{2BCE7DB1-347B-4BBE-81B8-3ADB9C345BC2}" destId="{C15FE93D-DC94-4982-ABD1-979FDE32CCF9}" srcOrd="0" destOrd="0" presId="urn:microsoft.com/office/officeart/2005/8/layout/orgChart1"/>
    <dgm:cxn modelId="{946F8F54-BD77-41C8-BD8D-4426A5DD8B0C}" type="presOf" srcId="{5E96D8BA-8214-41D2-B32C-2511C3D20151}" destId="{55D39D25-DF50-447A-857C-F6CDE1EB4877}" srcOrd="1" destOrd="0" presId="urn:microsoft.com/office/officeart/2005/8/layout/orgChart1"/>
    <dgm:cxn modelId="{74526FD5-2D97-477F-8F0E-B168894AC236}" type="presOf" srcId="{5A21F7F4-E38A-455F-975E-F13D44EA7F2E}" destId="{B7905C3C-D831-441B-92BE-2FA6932412DF}" srcOrd="0" destOrd="0" presId="urn:microsoft.com/office/officeart/2005/8/layout/orgChart1"/>
    <dgm:cxn modelId="{506D84B2-BDBB-4511-8F05-564D2E420C7D}" type="presOf" srcId="{6BFA0C61-9722-48C4-958D-4CA4DD88216F}" destId="{9CF16FC6-5E23-414A-ADE8-6A81B74AEE26}" srcOrd="1" destOrd="0" presId="urn:microsoft.com/office/officeart/2005/8/layout/orgChart1"/>
    <dgm:cxn modelId="{2D134B4D-4DED-4328-8B2F-3038BA92A399}" type="presOf" srcId="{99BCC8F6-6AE6-4B7D-90B6-10AE2C5AF24F}" destId="{0F31F276-5BAF-4EBA-9923-646E3203D8A5}" srcOrd="0" destOrd="0" presId="urn:microsoft.com/office/officeart/2005/8/layout/orgChart1"/>
    <dgm:cxn modelId="{2D8D4123-44F6-490B-9B9D-485D1D6A03AA}" type="presOf" srcId="{F69833B1-73B1-4CBD-A2F8-EE8FC90158F4}" destId="{5E952587-B24B-4D16-A71E-D95F4195A8B5}" srcOrd="0" destOrd="0" presId="urn:microsoft.com/office/officeart/2005/8/layout/orgChart1"/>
    <dgm:cxn modelId="{41DC9B08-6F14-4B90-9786-6AB185F85C5C}" type="presOf" srcId="{ED2A84A9-F664-4C6D-A887-11F4307DF0A1}" destId="{F4967F45-257A-4F95-BFFA-AB5D4AA2B5C9}" srcOrd="0" destOrd="0" presId="urn:microsoft.com/office/officeart/2005/8/layout/orgChart1"/>
    <dgm:cxn modelId="{F3646D10-1027-482B-BC1E-18EBB3769751}" type="presOf" srcId="{6BFA0C61-9722-48C4-958D-4CA4DD88216F}" destId="{A833F944-8DAC-433B-9B18-DAA7A4570064}" srcOrd="0" destOrd="0" presId="urn:microsoft.com/office/officeart/2005/8/layout/orgChart1"/>
    <dgm:cxn modelId="{03DF3A04-FD68-47B7-865D-1DB0EDA585D2}" type="presOf" srcId="{27738153-0D6C-4D70-A875-8C0B826B85FA}" destId="{0F143EF6-C81A-47FF-B428-47ED8ADC7EC3}" srcOrd="0" destOrd="0" presId="urn:microsoft.com/office/officeart/2005/8/layout/orgChart1"/>
    <dgm:cxn modelId="{93CEECF5-F3C1-44C8-816A-5348A0ACCF41}" type="presOf" srcId="{89780B79-FFFC-461F-ABF5-560FEE52D165}" destId="{B9F3953D-7EC7-4918-9474-7066A66B6716}" srcOrd="0" destOrd="0" presId="urn:microsoft.com/office/officeart/2005/8/layout/orgChart1"/>
    <dgm:cxn modelId="{D7E1999A-11CD-49B8-9BC3-B52D673B510C}" srcId="{32661EA4-0C58-4CEA-8099-9AC1F32AD08B}" destId="{9ED6109D-B944-40DB-A8F4-941ACCAFBC84}" srcOrd="1" destOrd="0" parTransId="{99BCC8F6-6AE6-4B7D-90B6-10AE2C5AF24F}" sibTransId="{E7BA29DE-C50A-4051-AA77-6B8A41B9A67A}"/>
    <dgm:cxn modelId="{7BD35CEA-78EB-4674-B524-FD0FB75AAA7F}" type="presOf" srcId="{9ED6109D-B944-40DB-A8F4-941ACCAFBC84}" destId="{A8841C7A-EDBC-4783-AD2D-F95FCBA5F286}" srcOrd="0" destOrd="0" presId="urn:microsoft.com/office/officeart/2005/8/layout/orgChart1"/>
    <dgm:cxn modelId="{2352427A-D70C-428C-AE82-F91B1A61E421}" type="presOf" srcId="{E14F5DC2-CDB9-471E-AB1E-CDD056143DF3}" destId="{8AC71B62-9ADA-4843-8E4B-8B9BDFEC6F62}" srcOrd="1" destOrd="0" presId="urn:microsoft.com/office/officeart/2005/8/layout/orgChart1"/>
    <dgm:cxn modelId="{64D30C55-93B9-45F6-855D-976341ED4955}" type="presOf" srcId="{4B6E0E21-2F6C-4ED8-8C79-E9D2ED331B9F}" destId="{88AA7900-36B0-4729-AE21-6BDCF787AD77}" srcOrd="0" destOrd="0" presId="urn:microsoft.com/office/officeart/2005/8/layout/orgChart1"/>
    <dgm:cxn modelId="{452DC90D-700C-4912-B3EE-9135C3B50831}" type="presOf" srcId="{8711B3FC-FBE5-437B-AC0E-3EF109ED5962}" destId="{50EDB8D9-FCFA-43BD-8448-FD8F95D21641}" srcOrd="0" destOrd="0" presId="urn:microsoft.com/office/officeart/2005/8/layout/orgChart1"/>
    <dgm:cxn modelId="{C8F41512-8D93-49D4-9C9F-AECFADD192F0}" type="presOf" srcId="{32661EA4-0C58-4CEA-8099-9AC1F32AD08B}" destId="{3032E6EF-9040-4C43-BC46-9079BD19531D}" srcOrd="0" destOrd="0" presId="urn:microsoft.com/office/officeart/2005/8/layout/orgChart1"/>
    <dgm:cxn modelId="{804353B1-1360-44C5-B086-7988E7BA95A7}" type="presOf" srcId="{C61F4654-D262-4EEC-8B43-86850FF16E9E}" destId="{FEACE3D5-090D-4866-9176-2607F07B9774}" srcOrd="0" destOrd="0" presId="urn:microsoft.com/office/officeart/2005/8/layout/orgChart1"/>
    <dgm:cxn modelId="{24E08DA6-DF6D-44CA-B1EF-88035FB96D8B}" srcId="{32661EA4-0C58-4CEA-8099-9AC1F32AD08B}" destId="{6BFA0C61-9722-48C4-958D-4CA4DD88216F}" srcOrd="2" destOrd="0" parTransId="{89780B79-FFFC-461F-ABF5-560FEE52D165}" sibTransId="{A8C7C098-133A-4B8C-B4A3-2DFA19D99C0E}"/>
    <dgm:cxn modelId="{03EE2CE9-4B6A-4EE3-8C63-16003AF62AD6}" type="presOf" srcId="{E922A7E2-BF05-43B4-BE7D-F40D7067C5B6}" destId="{6730AA54-F15B-4037-9F10-D3FC911CA421}" srcOrd="1" destOrd="0" presId="urn:microsoft.com/office/officeart/2005/8/layout/orgChart1"/>
    <dgm:cxn modelId="{EBB2BDF7-B904-4670-ADC5-E279989294C0}" type="presOf" srcId="{ED2A84A9-F664-4C6D-A887-11F4307DF0A1}" destId="{890215A6-EA04-428B-8C03-5F7DA0399A80}" srcOrd="1" destOrd="0" presId="urn:microsoft.com/office/officeart/2005/8/layout/orgChart1"/>
    <dgm:cxn modelId="{98EB8FF3-EC50-4CBC-AE7A-63E257012E54}" srcId="{3006687B-D860-425C-97CD-4C5FCCE6372F}" destId="{5A21F7F4-E38A-455F-975E-F13D44EA7F2E}" srcOrd="1" destOrd="0" parTransId="{40B4C278-B951-485C-96FD-856DDE7D4A4F}" sibTransId="{74EF3C32-0305-4BE3-8D84-6BE15F76BB93}"/>
    <dgm:cxn modelId="{3F34DE08-293B-4172-8C75-73F860640B9B}" type="presOf" srcId="{32661EA4-0C58-4CEA-8099-9AC1F32AD08B}" destId="{36BDAC32-BA7C-4BF5-AD97-4EB38F21A080}" srcOrd="1" destOrd="0" presId="urn:microsoft.com/office/officeart/2005/8/layout/orgChart1"/>
    <dgm:cxn modelId="{E58E4748-1986-4AC5-89A3-04FA44C22E7E}" type="presOf" srcId="{9D64437D-6F6C-4D91-9033-9CA368C9BC0B}" destId="{384C1D67-DA50-487A-A0BB-46F75CB7BE1C}" srcOrd="1" destOrd="0" presId="urn:microsoft.com/office/officeart/2005/8/layout/orgChart1"/>
    <dgm:cxn modelId="{D83B68EA-1AF3-4FF6-91C5-1739578DCDFF}" srcId="{2BCE7DB1-347B-4BBE-81B8-3ADB9C345BC2}" destId="{33F36C41-754C-4205-B124-9B9013D4D40F}" srcOrd="0" destOrd="0" parTransId="{8D73C11A-1ED0-4A8D-AC96-E7797C406213}" sibTransId="{C98D9A32-D73A-4B9F-AC7E-15E3CEE7C1DD}"/>
    <dgm:cxn modelId="{DB4650E1-8402-451E-90C2-0D8BF69A7D5A}" srcId="{3006687B-D860-425C-97CD-4C5FCCE6372F}" destId="{E14F5DC2-CDB9-471E-AB1E-CDD056143DF3}" srcOrd="0" destOrd="0" parTransId="{A610DDCA-F684-47F7-BAA7-96ACE97A6830}" sibTransId="{66C45A07-6670-4A15-924A-8382CCACC951}"/>
    <dgm:cxn modelId="{8CEC9BD6-24EA-4854-B15B-FA789DF040C7}" srcId="{2BCE7DB1-347B-4BBE-81B8-3ADB9C345BC2}" destId="{5E96D8BA-8214-41D2-B32C-2511C3D20151}" srcOrd="2" destOrd="0" parTransId="{7105C995-53F5-42AA-A8CA-8452986012E3}" sibTransId="{6CEA5520-DB21-4A54-84E8-565A28F1BA16}"/>
    <dgm:cxn modelId="{D2A5D9F8-E7CF-4C52-AA7F-63C7F5F75B28}" type="presOf" srcId="{E922A7E2-BF05-43B4-BE7D-F40D7067C5B6}" destId="{91F5A010-B14C-476D-BF1E-7BBD112E1195}" srcOrd="0" destOrd="0" presId="urn:microsoft.com/office/officeart/2005/8/layout/orgChart1"/>
    <dgm:cxn modelId="{0640FD83-ACCB-4E16-927D-A867A6EB7EA7}" type="presOf" srcId="{9ED6109D-B944-40DB-A8F4-941ACCAFBC84}" destId="{2FF63E2C-FC56-4AFE-BFB6-2428C6B9BC4D}" srcOrd="1" destOrd="0" presId="urn:microsoft.com/office/officeart/2005/8/layout/orgChart1"/>
    <dgm:cxn modelId="{DEE8C5AC-3CC3-49C7-8713-6ADCA023E1FE}" type="presOf" srcId="{5E96D8BA-8214-41D2-B32C-2511C3D20151}" destId="{FC7AA880-12B0-4198-B2C7-40FA187A8B3A}" srcOrd="0" destOrd="0" presId="urn:microsoft.com/office/officeart/2005/8/layout/orgChart1"/>
    <dgm:cxn modelId="{C0081A86-86A3-4D1A-9010-B746BF224273}" srcId="{3006687B-D860-425C-97CD-4C5FCCE6372F}" destId="{9D64437D-6F6C-4D91-9033-9CA368C9BC0B}" srcOrd="2" destOrd="0" parTransId="{4B6E0E21-2F6C-4ED8-8C79-E9D2ED331B9F}" sibTransId="{3691D502-2D8A-49CC-BA91-967123C58C7F}"/>
    <dgm:cxn modelId="{2433FE4D-A28F-45DF-84C2-381CFEE5EF9F}" type="presOf" srcId="{33F36C41-754C-4205-B124-9B9013D4D40F}" destId="{CD8C16E3-3C89-486A-82E6-8079077ABAE2}" srcOrd="1" destOrd="0" presId="urn:microsoft.com/office/officeart/2005/8/layout/orgChart1"/>
    <dgm:cxn modelId="{63C5BF0A-DCE1-407C-B4E4-33A458885340}" type="presOf" srcId="{ACB52944-E80E-4AAC-8069-9114F20D3667}" destId="{DE811E74-CA29-4384-A314-21A03E0F0789}" srcOrd="0" destOrd="0" presId="urn:microsoft.com/office/officeart/2005/8/layout/orgChart1"/>
    <dgm:cxn modelId="{795E2A82-6CA1-418D-A4B0-2E93E92F107B}" type="presOf" srcId="{7105C995-53F5-42AA-A8CA-8452986012E3}" destId="{C4E09EC0-1980-43CB-8309-77B707A5ADD7}" srcOrd="0" destOrd="0" presId="urn:microsoft.com/office/officeart/2005/8/layout/orgChart1"/>
    <dgm:cxn modelId="{D2958EDF-5CB1-4560-955E-1868F8EB2550}" type="presOf" srcId="{40B4C278-B951-485C-96FD-856DDE7D4A4F}" destId="{C485211D-297B-44DC-A3E3-E57DC3FE50AD}" srcOrd="0" destOrd="0" presId="urn:microsoft.com/office/officeart/2005/8/layout/orgChart1"/>
    <dgm:cxn modelId="{B0B03A45-6C86-4CCB-9A35-3C7F9DA149E6}" type="presOf" srcId="{48B0D2C9-5387-4261-A787-99609CC42C84}" destId="{0F47D5CB-82DC-414D-A685-23421E3507D1}" srcOrd="0" destOrd="0" presId="urn:microsoft.com/office/officeart/2005/8/layout/orgChart1"/>
    <dgm:cxn modelId="{DA25CC8B-C171-4692-9F0D-59A32916ACE4}" type="presParOf" srcId="{09A31888-5FFA-4E25-A63D-50236E4CBA69}" destId="{8E9A258D-F7F2-4C5F-B59C-98C72C505BA9}" srcOrd="0" destOrd="0" presId="urn:microsoft.com/office/officeart/2005/8/layout/orgChart1"/>
    <dgm:cxn modelId="{346E98A6-9267-464E-9D6A-2B3963A53AE0}" type="presParOf" srcId="{8E9A258D-F7F2-4C5F-B59C-98C72C505BA9}" destId="{AFDCDF5B-8C32-437B-953F-8AF66D71536A}" srcOrd="0" destOrd="0" presId="urn:microsoft.com/office/officeart/2005/8/layout/orgChart1"/>
    <dgm:cxn modelId="{0A174891-16F5-4D05-822F-BD873F8B0EEE}" type="presParOf" srcId="{AFDCDF5B-8C32-437B-953F-8AF66D71536A}" destId="{DE811E74-CA29-4384-A314-21A03E0F0789}" srcOrd="0" destOrd="0" presId="urn:microsoft.com/office/officeart/2005/8/layout/orgChart1"/>
    <dgm:cxn modelId="{8A77D04E-3E5A-4267-B8A3-2A9214FBD407}" type="presParOf" srcId="{AFDCDF5B-8C32-437B-953F-8AF66D71536A}" destId="{43ABD9BF-E675-4BB2-AED5-AE5FAFF2AE16}" srcOrd="1" destOrd="0" presId="urn:microsoft.com/office/officeart/2005/8/layout/orgChart1"/>
    <dgm:cxn modelId="{E76985EC-16F2-4DF8-BDA6-F1AB1D2DC33B}" type="presParOf" srcId="{8E9A258D-F7F2-4C5F-B59C-98C72C505BA9}" destId="{E64F86FF-0C19-43DB-9DF3-0D3F9DD8B91E}" srcOrd="1" destOrd="0" presId="urn:microsoft.com/office/officeart/2005/8/layout/orgChart1"/>
    <dgm:cxn modelId="{3838648A-CF06-43AD-968E-CAD2D4E6207A}" type="presParOf" srcId="{E64F86FF-0C19-43DB-9DF3-0D3F9DD8B91E}" destId="{51043C3C-EDE5-41A1-A9F1-1C6C66E26522}" srcOrd="0" destOrd="0" presId="urn:microsoft.com/office/officeart/2005/8/layout/orgChart1"/>
    <dgm:cxn modelId="{55456157-02BF-41B0-8F22-2CF80C2B6D67}" type="presParOf" srcId="{E64F86FF-0C19-43DB-9DF3-0D3F9DD8B91E}" destId="{A9D6D67B-BF78-48AC-9E5C-9D77D52528C4}" srcOrd="1" destOrd="0" presId="urn:microsoft.com/office/officeart/2005/8/layout/orgChart1"/>
    <dgm:cxn modelId="{1AFF1A94-0F4F-42A1-B81D-A4AFB05E0E78}" type="presParOf" srcId="{A9D6D67B-BF78-48AC-9E5C-9D77D52528C4}" destId="{77BEF51F-0520-42E6-92A6-6C2A205FEB52}" srcOrd="0" destOrd="0" presId="urn:microsoft.com/office/officeart/2005/8/layout/orgChart1"/>
    <dgm:cxn modelId="{950816B9-754E-4786-BFD7-BE6F17552677}" type="presParOf" srcId="{77BEF51F-0520-42E6-92A6-6C2A205FEB52}" destId="{87BB9856-BFEF-443C-B3B6-DB865C12C6F1}" srcOrd="0" destOrd="0" presId="urn:microsoft.com/office/officeart/2005/8/layout/orgChart1"/>
    <dgm:cxn modelId="{5564FA36-F979-4D9E-9B7B-714F5DB80E88}" type="presParOf" srcId="{77BEF51F-0520-42E6-92A6-6C2A205FEB52}" destId="{678E0EF0-8AEC-4D35-A790-630AB8259267}" srcOrd="1" destOrd="0" presId="urn:microsoft.com/office/officeart/2005/8/layout/orgChart1"/>
    <dgm:cxn modelId="{A53ACE4A-BEBB-497C-9359-81709819AAB5}" type="presParOf" srcId="{A9D6D67B-BF78-48AC-9E5C-9D77D52528C4}" destId="{F14E7A12-5A7B-4179-B6D4-29F32C8AB56F}" srcOrd="1" destOrd="0" presId="urn:microsoft.com/office/officeart/2005/8/layout/orgChart1"/>
    <dgm:cxn modelId="{9DF3C61F-41C2-421C-AA86-B9A212818929}" type="presParOf" srcId="{A9D6D67B-BF78-48AC-9E5C-9D77D52528C4}" destId="{E86B62EC-F1B9-4C5D-8762-D22A17036E37}" srcOrd="2" destOrd="0" presId="urn:microsoft.com/office/officeart/2005/8/layout/orgChart1"/>
    <dgm:cxn modelId="{AC659CEE-F5CF-4679-BBBE-7FB3F6001251}" type="presParOf" srcId="{E64F86FF-0C19-43DB-9DF3-0D3F9DD8B91E}" destId="{FEACE3D5-090D-4866-9176-2607F07B9774}" srcOrd="2" destOrd="0" presId="urn:microsoft.com/office/officeart/2005/8/layout/orgChart1"/>
    <dgm:cxn modelId="{7CC21DDB-92DC-4C6F-BC24-94874E9210FC}" type="presParOf" srcId="{E64F86FF-0C19-43DB-9DF3-0D3F9DD8B91E}" destId="{7B6E9E26-D435-4D58-AEE9-5BF8D53262D0}" srcOrd="3" destOrd="0" presId="urn:microsoft.com/office/officeart/2005/8/layout/orgChart1"/>
    <dgm:cxn modelId="{F6DE3D48-877C-46F0-B1D1-AA9F45045103}" type="presParOf" srcId="{7B6E9E26-D435-4D58-AEE9-5BF8D53262D0}" destId="{1FD35131-09B6-41FE-AC10-C26D21A9C984}" srcOrd="0" destOrd="0" presId="urn:microsoft.com/office/officeart/2005/8/layout/orgChart1"/>
    <dgm:cxn modelId="{B25161B9-27FD-4CE5-A939-EEC76D558F7C}" type="presParOf" srcId="{1FD35131-09B6-41FE-AC10-C26D21A9C984}" destId="{F4967F45-257A-4F95-BFFA-AB5D4AA2B5C9}" srcOrd="0" destOrd="0" presId="urn:microsoft.com/office/officeart/2005/8/layout/orgChart1"/>
    <dgm:cxn modelId="{5C493274-2D87-4491-A2FD-B6F3FC4603B6}" type="presParOf" srcId="{1FD35131-09B6-41FE-AC10-C26D21A9C984}" destId="{890215A6-EA04-428B-8C03-5F7DA0399A80}" srcOrd="1" destOrd="0" presId="urn:microsoft.com/office/officeart/2005/8/layout/orgChart1"/>
    <dgm:cxn modelId="{6C303DB5-BA92-4E9A-82F6-EA102D5ACC83}" type="presParOf" srcId="{7B6E9E26-D435-4D58-AEE9-5BF8D53262D0}" destId="{835EF83C-DEF1-4F34-8854-994EE85E029F}" srcOrd="1" destOrd="0" presId="urn:microsoft.com/office/officeart/2005/8/layout/orgChart1"/>
    <dgm:cxn modelId="{F08E0298-FFEC-4ACB-AEC1-447D3120CA5C}" type="presParOf" srcId="{7B6E9E26-D435-4D58-AEE9-5BF8D53262D0}" destId="{C5D06A21-5D43-4EFD-B4DD-42ECDE1E8888}" srcOrd="2" destOrd="0" presId="urn:microsoft.com/office/officeart/2005/8/layout/orgChart1"/>
    <dgm:cxn modelId="{F38D975C-3B42-4178-8635-B8202C407D5F}" type="presParOf" srcId="{E64F86FF-0C19-43DB-9DF3-0D3F9DD8B91E}" destId="{0F47D5CB-82DC-414D-A685-23421E3507D1}" srcOrd="4" destOrd="0" presId="urn:microsoft.com/office/officeart/2005/8/layout/orgChart1"/>
    <dgm:cxn modelId="{32CF10D2-C073-451C-9F56-7D361D3345B1}" type="presParOf" srcId="{E64F86FF-0C19-43DB-9DF3-0D3F9DD8B91E}" destId="{BDC53981-2C59-449B-A2B4-177E31808934}" srcOrd="5" destOrd="0" presId="urn:microsoft.com/office/officeart/2005/8/layout/orgChart1"/>
    <dgm:cxn modelId="{2C7F8B52-2A4D-4CB9-89D3-851E8077866C}" type="presParOf" srcId="{BDC53981-2C59-449B-A2B4-177E31808934}" destId="{FEF3A56A-0112-4EA3-9458-89C77A882708}" srcOrd="0" destOrd="0" presId="urn:microsoft.com/office/officeart/2005/8/layout/orgChart1"/>
    <dgm:cxn modelId="{DE3E9A20-351D-46BA-9B79-B821A8FFCF97}" type="presParOf" srcId="{FEF3A56A-0112-4EA3-9458-89C77A882708}" destId="{91F5A010-B14C-476D-BF1E-7BBD112E1195}" srcOrd="0" destOrd="0" presId="urn:microsoft.com/office/officeart/2005/8/layout/orgChart1"/>
    <dgm:cxn modelId="{7C5B8254-DDAA-4BA9-98CE-1B31DDAE6287}" type="presParOf" srcId="{FEF3A56A-0112-4EA3-9458-89C77A882708}" destId="{6730AA54-F15B-4037-9F10-D3FC911CA421}" srcOrd="1" destOrd="0" presId="urn:microsoft.com/office/officeart/2005/8/layout/orgChart1"/>
    <dgm:cxn modelId="{90DF37CD-CACB-4273-A478-571B3B9353D5}" type="presParOf" srcId="{BDC53981-2C59-449B-A2B4-177E31808934}" destId="{6A7F33A0-A445-41FE-97BB-A0DA2D08A854}" srcOrd="1" destOrd="0" presId="urn:microsoft.com/office/officeart/2005/8/layout/orgChart1"/>
    <dgm:cxn modelId="{DE164333-8FB5-43D6-A5B7-92C2DF42358A}" type="presParOf" srcId="{BDC53981-2C59-449B-A2B4-177E31808934}" destId="{A6748702-E9C4-49B8-B159-D7A18EB9ADBE}" srcOrd="2" destOrd="0" presId="urn:microsoft.com/office/officeart/2005/8/layout/orgChart1"/>
    <dgm:cxn modelId="{916626EE-1B84-428E-B0AF-2474CD82D425}" type="presParOf" srcId="{8E9A258D-F7F2-4C5F-B59C-98C72C505BA9}" destId="{944D8686-A5F5-421F-86E1-6D2440A4164F}" srcOrd="2" destOrd="0" presId="urn:microsoft.com/office/officeart/2005/8/layout/orgChart1"/>
    <dgm:cxn modelId="{CB783E40-335C-4B81-84D9-D6C9BC2F2D36}" type="presParOf" srcId="{09A31888-5FFA-4E25-A63D-50236E4CBA69}" destId="{142FECA4-2E6A-43A3-A1FF-022CECBFFCBD}" srcOrd="1" destOrd="0" presId="urn:microsoft.com/office/officeart/2005/8/layout/orgChart1"/>
    <dgm:cxn modelId="{8398A7D0-97BC-42DF-957B-BD5FE911387B}" type="presParOf" srcId="{142FECA4-2E6A-43A3-A1FF-022CECBFFCBD}" destId="{D759F7CE-A332-4160-9AD3-37F807C172EA}" srcOrd="0" destOrd="0" presId="urn:microsoft.com/office/officeart/2005/8/layout/orgChart1"/>
    <dgm:cxn modelId="{5E50C41D-0B5A-4B8C-8AC0-D32FABBD1982}" type="presParOf" srcId="{D759F7CE-A332-4160-9AD3-37F807C172EA}" destId="{3F4D21A8-E195-4F7B-A282-116D0712EE9B}" srcOrd="0" destOrd="0" presId="urn:microsoft.com/office/officeart/2005/8/layout/orgChart1"/>
    <dgm:cxn modelId="{88D5592A-CB23-4676-973A-E3B8D434FFB9}" type="presParOf" srcId="{D759F7CE-A332-4160-9AD3-37F807C172EA}" destId="{A565507F-B170-4A01-BB3F-17BE83D9C2B2}" srcOrd="1" destOrd="0" presId="urn:microsoft.com/office/officeart/2005/8/layout/orgChart1"/>
    <dgm:cxn modelId="{ABCC167A-99E9-4DA3-9198-32D7D7FE1A87}" type="presParOf" srcId="{142FECA4-2E6A-43A3-A1FF-022CECBFFCBD}" destId="{13BEEB74-A112-463B-9525-531517C702B8}" srcOrd="1" destOrd="0" presId="urn:microsoft.com/office/officeart/2005/8/layout/orgChart1"/>
    <dgm:cxn modelId="{13A4C2D5-6903-4D63-A3C1-5CC4242567B6}" type="presParOf" srcId="{13BEEB74-A112-463B-9525-531517C702B8}" destId="{0409D83D-4037-439E-A786-F838036D8B2F}" srcOrd="0" destOrd="0" presId="urn:microsoft.com/office/officeart/2005/8/layout/orgChart1"/>
    <dgm:cxn modelId="{9A068CB0-067D-4CE3-89DA-23F8FE86BC89}" type="presParOf" srcId="{13BEEB74-A112-463B-9525-531517C702B8}" destId="{3454E92B-8C65-4540-B8ED-15FE5251808F}" srcOrd="1" destOrd="0" presId="urn:microsoft.com/office/officeart/2005/8/layout/orgChart1"/>
    <dgm:cxn modelId="{2A2F58D4-F626-4261-B968-9A0BE6A76EEE}" type="presParOf" srcId="{3454E92B-8C65-4540-B8ED-15FE5251808F}" destId="{8050F6D3-6D32-4C8F-973F-5D1F21331ED1}" srcOrd="0" destOrd="0" presId="urn:microsoft.com/office/officeart/2005/8/layout/orgChart1"/>
    <dgm:cxn modelId="{701F7824-54CF-4117-AF61-FD0550BB27FA}" type="presParOf" srcId="{8050F6D3-6D32-4C8F-973F-5D1F21331ED1}" destId="{50F3ADCD-AC58-418A-B8A5-227023FDA607}" srcOrd="0" destOrd="0" presId="urn:microsoft.com/office/officeart/2005/8/layout/orgChart1"/>
    <dgm:cxn modelId="{3EC840B7-89DD-40FD-9748-B54477C15C73}" type="presParOf" srcId="{8050F6D3-6D32-4C8F-973F-5D1F21331ED1}" destId="{8AC71B62-9ADA-4843-8E4B-8B9BDFEC6F62}" srcOrd="1" destOrd="0" presId="urn:microsoft.com/office/officeart/2005/8/layout/orgChart1"/>
    <dgm:cxn modelId="{4C4E6DCF-C0DC-46EA-86C8-133FC7110093}" type="presParOf" srcId="{3454E92B-8C65-4540-B8ED-15FE5251808F}" destId="{F3F08AA4-1FCD-41B3-9D45-D91C119ED873}" srcOrd="1" destOrd="0" presId="urn:microsoft.com/office/officeart/2005/8/layout/orgChart1"/>
    <dgm:cxn modelId="{354E1C90-47F7-459F-A253-ABB20F0FDDE0}" type="presParOf" srcId="{3454E92B-8C65-4540-B8ED-15FE5251808F}" destId="{E6988F8B-8307-4624-9A88-87718C4FCE31}" srcOrd="2" destOrd="0" presId="urn:microsoft.com/office/officeart/2005/8/layout/orgChart1"/>
    <dgm:cxn modelId="{7C792144-452C-49FD-97BB-3CBB2881BE5C}" type="presParOf" srcId="{13BEEB74-A112-463B-9525-531517C702B8}" destId="{C485211D-297B-44DC-A3E3-E57DC3FE50AD}" srcOrd="2" destOrd="0" presId="urn:microsoft.com/office/officeart/2005/8/layout/orgChart1"/>
    <dgm:cxn modelId="{00C1837F-A3EA-4DB8-A417-A8D060903442}" type="presParOf" srcId="{13BEEB74-A112-463B-9525-531517C702B8}" destId="{0D20B960-5965-49CD-A855-72B139650AFE}" srcOrd="3" destOrd="0" presId="urn:microsoft.com/office/officeart/2005/8/layout/orgChart1"/>
    <dgm:cxn modelId="{51C73849-FEA2-4470-A7BB-4C8EEEFB9AB1}" type="presParOf" srcId="{0D20B960-5965-49CD-A855-72B139650AFE}" destId="{C34BAF70-E940-4D3D-9B39-B6B4E3FFB140}" srcOrd="0" destOrd="0" presId="urn:microsoft.com/office/officeart/2005/8/layout/orgChart1"/>
    <dgm:cxn modelId="{3D3BFB8A-5837-44C6-851D-8CC611D00F9A}" type="presParOf" srcId="{C34BAF70-E940-4D3D-9B39-B6B4E3FFB140}" destId="{B7905C3C-D831-441B-92BE-2FA6932412DF}" srcOrd="0" destOrd="0" presId="urn:microsoft.com/office/officeart/2005/8/layout/orgChart1"/>
    <dgm:cxn modelId="{D7F267FA-983F-41BF-89FC-4D471A9E9D32}" type="presParOf" srcId="{C34BAF70-E940-4D3D-9B39-B6B4E3FFB140}" destId="{6833AE6A-2004-4EE2-B963-995CC06F65E1}" srcOrd="1" destOrd="0" presId="urn:microsoft.com/office/officeart/2005/8/layout/orgChart1"/>
    <dgm:cxn modelId="{A897247A-152A-459F-80FE-6A3BDFEF021C}" type="presParOf" srcId="{0D20B960-5965-49CD-A855-72B139650AFE}" destId="{1F1B0B7E-D080-494A-94A5-D7CA1F0A5DBC}" srcOrd="1" destOrd="0" presId="urn:microsoft.com/office/officeart/2005/8/layout/orgChart1"/>
    <dgm:cxn modelId="{74E86D70-7BBC-4CE2-8000-932910891416}" type="presParOf" srcId="{0D20B960-5965-49CD-A855-72B139650AFE}" destId="{6472A22B-2A88-4442-9195-3195E6C96EF6}" srcOrd="2" destOrd="0" presId="urn:microsoft.com/office/officeart/2005/8/layout/orgChart1"/>
    <dgm:cxn modelId="{6817E3A5-D673-4692-84AF-5CFAA68324D0}" type="presParOf" srcId="{13BEEB74-A112-463B-9525-531517C702B8}" destId="{88AA7900-36B0-4729-AE21-6BDCF787AD77}" srcOrd="4" destOrd="0" presId="urn:microsoft.com/office/officeart/2005/8/layout/orgChart1"/>
    <dgm:cxn modelId="{41E91048-566B-42EC-9B21-C00F8519B733}" type="presParOf" srcId="{13BEEB74-A112-463B-9525-531517C702B8}" destId="{59ECB918-CEDD-4238-9AFE-A00360AD35FC}" srcOrd="5" destOrd="0" presId="urn:microsoft.com/office/officeart/2005/8/layout/orgChart1"/>
    <dgm:cxn modelId="{764E994C-4DE5-4A94-9CED-E56E298D823E}" type="presParOf" srcId="{59ECB918-CEDD-4238-9AFE-A00360AD35FC}" destId="{3EC6345A-3A53-4B18-AAC0-6BAEED452CDC}" srcOrd="0" destOrd="0" presId="urn:microsoft.com/office/officeart/2005/8/layout/orgChart1"/>
    <dgm:cxn modelId="{37220F73-1AB6-43EE-8CD0-E349CF0D712C}" type="presParOf" srcId="{3EC6345A-3A53-4B18-AAC0-6BAEED452CDC}" destId="{86F23B35-3C0B-4055-9B1A-6F648848E4F2}" srcOrd="0" destOrd="0" presId="urn:microsoft.com/office/officeart/2005/8/layout/orgChart1"/>
    <dgm:cxn modelId="{EAF89EB8-F296-43FC-93B0-D1AAADBE2CAC}" type="presParOf" srcId="{3EC6345A-3A53-4B18-AAC0-6BAEED452CDC}" destId="{384C1D67-DA50-487A-A0BB-46F75CB7BE1C}" srcOrd="1" destOrd="0" presId="urn:microsoft.com/office/officeart/2005/8/layout/orgChart1"/>
    <dgm:cxn modelId="{DDC1BB5E-57C8-4939-AC68-AC3263C1EB9E}" type="presParOf" srcId="{59ECB918-CEDD-4238-9AFE-A00360AD35FC}" destId="{4BD0F94C-86C8-4179-B043-DE0E6D1B8ED6}" srcOrd="1" destOrd="0" presId="urn:microsoft.com/office/officeart/2005/8/layout/orgChart1"/>
    <dgm:cxn modelId="{E49D07BB-F79D-4AF2-90B4-1076B479C0AA}" type="presParOf" srcId="{59ECB918-CEDD-4238-9AFE-A00360AD35FC}" destId="{FBF390BE-E2ED-447F-90E9-4F125448C2D6}" srcOrd="2" destOrd="0" presId="urn:microsoft.com/office/officeart/2005/8/layout/orgChart1"/>
    <dgm:cxn modelId="{69E71072-4040-44A5-9731-EC8171DCA9C6}" type="presParOf" srcId="{142FECA4-2E6A-43A3-A1FF-022CECBFFCBD}" destId="{A3543608-316C-4359-B0FF-BE1AC5896FC6}" srcOrd="2" destOrd="0" presId="urn:microsoft.com/office/officeart/2005/8/layout/orgChart1"/>
    <dgm:cxn modelId="{5FFD92EE-FDA1-49F1-BC25-BA4EDDCAF324}" type="presParOf" srcId="{09A31888-5FFA-4E25-A63D-50236E4CBA69}" destId="{91D306BD-F6D9-47A8-8884-FE48A4DAB739}" srcOrd="2" destOrd="0" presId="urn:microsoft.com/office/officeart/2005/8/layout/orgChart1"/>
    <dgm:cxn modelId="{BA7BF301-E47F-4778-AF4E-FFC1BF1A1964}" type="presParOf" srcId="{91D306BD-F6D9-47A8-8884-FE48A4DAB739}" destId="{AF7743A7-FC64-4316-830E-3507F44E83A0}" srcOrd="0" destOrd="0" presId="urn:microsoft.com/office/officeart/2005/8/layout/orgChart1"/>
    <dgm:cxn modelId="{0080C1E0-CD18-4C5E-8920-72A145839914}" type="presParOf" srcId="{AF7743A7-FC64-4316-830E-3507F44E83A0}" destId="{C15FE93D-DC94-4982-ABD1-979FDE32CCF9}" srcOrd="0" destOrd="0" presId="urn:microsoft.com/office/officeart/2005/8/layout/orgChart1"/>
    <dgm:cxn modelId="{A7B5B675-2A11-458E-B4A4-3D143E7E8E80}" type="presParOf" srcId="{AF7743A7-FC64-4316-830E-3507F44E83A0}" destId="{B394026E-CB83-488A-B34B-51FC57ADC647}" srcOrd="1" destOrd="0" presId="urn:microsoft.com/office/officeart/2005/8/layout/orgChart1"/>
    <dgm:cxn modelId="{86F50A9B-3804-4751-916B-D92DF39234C8}" type="presParOf" srcId="{91D306BD-F6D9-47A8-8884-FE48A4DAB739}" destId="{A403702C-B4BD-4C6B-95CA-F6377CCD3CCC}" srcOrd="1" destOrd="0" presId="urn:microsoft.com/office/officeart/2005/8/layout/orgChart1"/>
    <dgm:cxn modelId="{F8173EC8-33BF-42C2-BF83-E5880252DB61}" type="presParOf" srcId="{A403702C-B4BD-4C6B-95CA-F6377CCD3CCC}" destId="{2A170E99-EC20-4841-B528-60377198734F}" srcOrd="0" destOrd="0" presId="urn:microsoft.com/office/officeart/2005/8/layout/orgChart1"/>
    <dgm:cxn modelId="{174F84BF-6206-4231-9DCB-CD85233CF619}" type="presParOf" srcId="{A403702C-B4BD-4C6B-95CA-F6377CCD3CCC}" destId="{9452D282-0589-4703-9114-62A99DA464C1}" srcOrd="1" destOrd="0" presId="urn:microsoft.com/office/officeart/2005/8/layout/orgChart1"/>
    <dgm:cxn modelId="{1D1BC898-91F3-4E1E-BDB6-9B246B601189}" type="presParOf" srcId="{9452D282-0589-4703-9114-62A99DA464C1}" destId="{B4F399D9-600E-4D3F-B50D-8EDE3F136396}" srcOrd="0" destOrd="0" presId="urn:microsoft.com/office/officeart/2005/8/layout/orgChart1"/>
    <dgm:cxn modelId="{A7082469-AB8B-4E6B-BC60-FA45474671DB}" type="presParOf" srcId="{B4F399D9-600E-4D3F-B50D-8EDE3F136396}" destId="{C13970F5-3076-484A-8793-FD2EC250EF53}" srcOrd="0" destOrd="0" presId="urn:microsoft.com/office/officeart/2005/8/layout/orgChart1"/>
    <dgm:cxn modelId="{0453A5E1-ED4D-41E3-B8F5-D1AE323FCD87}" type="presParOf" srcId="{B4F399D9-600E-4D3F-B50D-8EDE3F136396}" destId="{CD8C16E3-3C89-486A-82E6-8079077ABAE2}" srcOrd="1" destOrd="0" presId="urn:microsoft.com/office/officeart/2005/8/layout/orgChart1"/>
    <dgm:cxn modelId="{E601B6CA-E219-4418-AF3A-EAA0D4E55846}" type="presParOf" srcId="{9452D282-0589-4703-9114-62A99DA464C1}" destId="{EF83DB6D-8189-4E77-868A-1D488651511A}" srcOrd="1" destOrd="0" presId="urn:microsoft.com/office/officeart/2005/8/layout/orgChart1"/>
    <dgm:cxn modelId="{9E0803D4-BF05-4161-B250-85C0AC2B2E22}" type="presParOf" srcId="{9452D282-0589-4703-9114-62A99DA464C1}" destId="{3F00D115-A62A-4675-A5EA-18D302EF6608}" srcOrd="2" destOrd="0" presId="urn:microsoft.com/office/officeart/2005/8/layout/orgChart1"/>
    <dgm:cxn modelId="{F1F557F5-FB04-4CA5-B426-CF3E230B0239}" type="presParOf" srcId="{A403702C-B4BD-4C6B-95CA-F6377CCD3CCC}" destId="{50EDB8D9-FCFA-43BD-8448-FD8F95D21641}" srcOrd="2" destOrd="0" presId="urn:microsoft.com/office/officeart/2005/8/layout/orgChart1"/>
    <dgm:cxn modelId="{C5E103CF-9031-42E6-A83F-802069C65CB9}" type="presParOf" srcId="{A403702C-B4BD-4C6B-95CA-F6377CCD3CCC}" destId="{19BED954-D708-47DD-A6B0-E6421C82B43C}" srcOrd="3" destOrd="0" presId="urn:microsoft.com/office/officeart/2005/8/layout/orgChart1"/>
    <dgm:cxn modelId="{4B63A0BB-D4FA-4342-83C6-DCB57619CF5F}" type="presParOf" srcId="{19BED954-D708-47DD-A6B0-E6421C82B43C}" destId="{32681F03-A7AC-42CD-9F03-A46C4A729536}" srcOrd="0" destOrd="0" presId="urn:microsoft.com/office/officeart/2005/8/layout/orgChart1"/>
    <dgm:cxn modelId="{C4FA7BFC-1C56-4204-890B-E8FFC3A75D1F}" type="presParOf" srcId="{32681F03-A7AC-42CD-9F03-A46C4A729536}" destId="{A61C6624-654A-4FE2-921B-54CF03CA45CE}" srcOrd="0" destOrd="0" presId="urn:microsoft.com/office/officeart/2005/8/layout/orgChart1"/>
    <dgm:cxn modelId="{9711E0BF-E675-4768-B2FF-3B2655EE6BAE}" type="presParOf" srcId="{32681F03-A7AC-42CD-9F03-A46C4A729536}" destId="{4E659BB1-DC6B-44EF-A9EF-5822E1ADC9A3}" srcOrd="1" destOrd="0" presId="urn:microsoft.com/office/officeart/2005/8/layout/orgChart1"/>
    <dgm:cxn modelId="{D110A279-CE52-4B96-B44B-32FF22CD2131}" type="presParOf" srcId="{19BED954-D708-47DD-A6B0-E6421C82B43C}" destId="{CC8A4328-19CF-4AF8-8A88-5B751A5C8303}" srcOrd="1" destOrd="0" presId="urn:microsoft.com/office/officeart/2005/8/layout/orgChart1"/>
    <dgm:cxn modelId="{7E63DAB6-D1C7-4277-AFF9-EA7AEBAD23C4}" type="presParOf" srcId="{19BED954-D708-47DD-A6B0-E6421C82B43C}" destId="{085AD640-31F1-4065-A059-6AD4CBC0A4C2}" srcOrd="2" destOrd="0" presId="urn:microsoft.com/office/officeart/2005/8/layout/orgChart1"/>
    <dgm:cxn modelId="{44A63B25-19AA-4B17-949C-581CFB878185}" type="presParOf" srcId="{A403702C-B4BD-4C6B-95CA-F6377CCD3CCC}" destId="{C4E09EC0-1980-43CB-8309-77B707A5ADD7}" srcOrd="4" destOrd="0" presId="urn:microsoft.com/office/officeart/2005/8/layout/orgChart1"/>
    <dgm:cxn modelId="{C1623FFA-769C-4463-AF83-73276442984D}" type="presParOf" srcId="{A403702C-B4BD-4C6B-95CA-F6377CCD3CCC}" destId="{BFDDD7D1-1C2F-46C4-A898-5AB2FA1BE6EE}" srcOrd="5" destOrd="0" presId="urn:microsoft.com/office/officeart/2005/8/layout/orgChart1"/>
    <dgm:cxn modelId="{8DC0B1CE-2B8A-4D4E-A2B7-340CE88B1FFE}" type="presParOf" srcId="{BFDDD7D1-1C2F-46C4-A898-5AB2FA1BE6EE}" destId="{E5129896-8D85-4D5F-8164-C3D935CEAB9C}" srcOrd="0" destOrd="0" presId="urn:microsoft.com/office/officeart/2005/8/layout/orgChart1"/>
    <dgm:cxn modelId="{9A5B6C59-95A6-429F-A4EC-AD82DBC26630}" type="presParOf" srcId="{E5129896-8D85-4D5F-8164-C3D935CEAB9C}" destId="{FC7AA880-12B0-4198-B2C7-40FA187A8B3A}" srcOrd="0" destOrd="0" presId="urn:microsoft.com/office/officeart/2005/8/layout/orgChart1"/>
    <dgm:cxn modelId="{61769A86-472C-45BA-80D3-2AD369EAB724}" type="presParOf" srcId="{E5129896-8D85-4D5F-8164-C3D935CEAB9C}" destId="{55D39D25-DF50-447A-857C-F6CDE1EB4877}" srcOrd="1" destOrd="0" presId="urn:microsoft.com/office/officeart/2005/8/layout/orgChart1"/>
    <dgm:cxn modelId="{6C1C4BB2-B863-42B5-9D38-AAFBCA8D7759}" type="presParOf" srcId="{BFDDD7D1-1C2F-46C4-A898-5AB2FA1BE6EE}" destId="{675B1B01-3822-4FE3-AFF1-A6952D01AA02}" srcOrd="1" destOrd="0" presId="urn:microsoft.com/office/officeart/2005/8/layout/orgChart1"/>
    <dgm:cxn modelId="{31E16E43-AD15-4347-84D9-BE88FAE76148}" type="presParOf" srcId="{BFDDD7D1-1C2F-46C4-A898-5AB2FA1BE6EE}" destId="{725C979B-FAE0-4971-B9D3-C1D52E64E595}" srcOrd="2" destOrd="0" presId="urn:microsoft.com/office/officeart/2005/8/layout/orgChart1"/>
    <dgm:cxn modelId="{4430E33B-2AD9-445B-ADF8-C695AF84DCC1}" type="presParOf" srcId="{91D306BD-F6D9-47A8-8884-FE48A4DAB739}" destId="{98DEBD84-A21C-4B42-8C87-6E871A5A4B28}" srcOrd="2" destOrd="0" presId="urn:microsoft.com/office/officeart/2005/8/layout/orgChart1"/>
    <dgm:cxn modelId="{BDF2FC5B-9C0B-48DF-A0A1-D10352D065A8}" type="presParOf" srcId="{09A31888-5FFA-4E25-A63D-50236E4CBA69}" destId="{223E29E9-7DE3-4EE8-A63F-4335D38DCB74}" srcOrd="3" destOrd="0" presId="urn:microsoft.com/office/officeart/2005/8/layout/orgChart1"/>
    <dgm:cxn modelId="{002A65DE-37BE-41C3-A4BD-FD6801BA925B}" type="presParOf" srcId="{223E29E9-7DE3-4EE8-A63F-4335D38DCB74}" destId="{41B08594-AEFF-4D22-8001-063A8BB9DC54}" srcOrd="0" destOrd="0" presId="urn:microsoft.com/office/officeart/2005/8/layout/orgChart1"/>
    <dgm:cxn modelId="{22DA3354-7D72-426A-91AB-E783646B5BC4}" type="presParOf" srcId="{41B08594-AEFF-4D22-8001-063A8BB9DC54}" destId="{3032E6EF-9040-4C43-BC46-9079BD19531D}" srcOrd="0" destOrd="0" presId="urn:microsoft.com/office/officeart/2005/8/layout/orgChart1"/>
    <dgm:cxn modelId="{387FA934-A0CA-4C23-9446-1E2CDF65032E}" type="presParOf" srcId="{41B08594-AEFF-4D22-8001-063A8BB9DC54}" destId="{36BDAC32-BA7C-4BF5-AD97-4EB38F21A080}" srcOrd="1" destOrd="0" presId="urn:microsoft.com/office/officeart/2005/8/layout/orgChart1"/>
    <dgm:cxn modelId="{305E4932-D0CD-4F55-A40A-04E0CAFF8E76}" type="presParOf" srcId="{223E29E9-7DE3-4EE8-A63F-4335D38DCB74}" destId="{07925C98-4CE5-4196-AD84-E3B5A144E124}" srcOrd="1" destOrd="0" presId="urn:microsoft.com/office/officeart/2005/8/layout/orgChart1"/>
    <dgm:cxn modelId="{4A352D97-917B-4A9F-81FB-73A00B9A78B4}" type="presParOf" srcId="{07925C98-4CE5-4196-AD84-E3B5A144E124}" destId="{5E952587-B24B-4D16-A71E-D95F4195A8B5}" srcOrd="0" destOrd="0" presId="urn:microsoft.com/office/officeart/2005/8/layout/orgChart1"/>
    <dgm:cxn modelId="{CF3D16C3-E0CD-479F-BDE9-EE93212F620D}" type="presParOf" srcId="{07925C98-4CE5-4196-AD84-E3B5A144E124}" destId="{E229F642-940C-4929-8BBD-5DB9295C4BE8}" srcOrd="1" destOrd="0" presId="urn:microsoft.com/office/officeart/2005/8/layout/orgChart1"/>
    <dgm:cxn modelId="{2E35E9FB-9B24-441D-B187-7B81CABDC2A0}" type="presParOf" srcId="{E229F642-940C-4929-8BBD-5DB9295C4BE8}" destId="{26EE1D5F-B4E3-46F1-A8AC-2F0797A5EE94}" srcOrd="0" destOrd="0" presId="urn:microsoft.com/office/officeart/2005/8/layout/orgChart1"/>
    <dgm:cxn modelId="{738D42A6-F8F1-495E-81A2-7E583977105D}" type="presParOf" srcId="{26EE1D5F-B4E3-46F1-A8AC-2F0797A5EE94}" destId="{0F143EF6-C81A-47FF-B428-47ED8ADC7EC3}" srcOrd="0" destOrd="0" presId="urn:microsoft.com/office/officeart/2005/8/layout/orgChart1"/>
    <dgm:cxn modelId="{D8FC70AF-8A98-42FF-829A-61169BC13436}" type="presParOf" srcId="{26EE1D5F-B4E3-46F1-A8AC-2F0797A5EE94}" destId="{954DB5D0-91EB-41A1-A0E2-3B2239E1482E}" srcOrd="1" destOrd="0" presId="urn:microsoft.com/office/officeart/2005/8/layout/orgChart1"/>
    <dgm:cxn modelId="{6088D791-F24A-4CC9-8912-44DFCC74B24F}" type="presParOf" srcId="{E229F642-940C-4929-8BBD-5DB9295C4BE8}" destId="{77AE8DFA-093D-460A-860F-D7173FFF0AEB}" srcOrd="1" destOrd="0" presId="urn:microsoft.com/office/officeart/2005/8/layout/orgChart1"/>
    <dgm:cxn modelId="{8A0B615C-0F3E-4631-AC6C-334A4931E8D9}" type="presParOf" srcId="{E229F642-940C-4929-8BBD-5DB9295C4BE8}" destId="{ACD5616E-8854-4C1C-93B6-78FACD5F7C81}" srcOrd="2" destOrd="0" presId="urn:microsoft.com/office/officeart/2005/8/layout/orgChart1"/>
    <dgm:cxn modelId="{FA75450E-C66D-4BAB-A746-A82257CB7F0E}" type="presParOf" srcId="{07925C98-4CE5-4196-AD84-E3B5A144E124}" destId="{0F31F276-5BAF-4EBA-9923-646E3203D8A5}" srcOrd="2" destOrd="0" presId="urn:microsoft.com/office/officeart/2005/8/layout/orgChart1"/>
    <dgm:cxn modelId="{0C2B5850-3071-402F-8F0A-895C1E7A3AC3}" type="presParOf" srcId="{07925C98-4CE5-4196-AD84-E3B5A144E124}" destId="{5752980D-4352-4CA8-9941-66614C160B94}" srcOrd="3" destOrd="0" presId="urn:microsoft.com/office/officeart/2005/8/layout/orgChart1"/>
    <dgm:cxn modelId="{063A321E-28EA-49AF-ADC1-9B142905BA92}" type="presParOf" srcId="{5752980D-4352-4CA8-9941-66614C160B94}" destId="{19486D86-AB9F-4DFB-8893-82C66B607C7F}" srcOrd="0" destOrd="0" presId="urn:microsoft.com/office/officeart/2005/8/layout/orgChart1"/>
    <dgm:cxn modelId="{D4AD32B4-35E7-4278-AAD5-159518A79607}" type="presParOf" srcId="{19486D86-AB9F-4DFB-8893-82C66B607C7F}" destId="{A8841C7A-EDBC-4783-AD2D-F95FCBA5F286}" srcOrd="0" destOrd="0" presId="urn:microsoft.com/office/officeart/2005/8/layout/orgChart1"/>
    <dgm:cxn modelId="{4A274662-6E7F-47A0-8937-50F115813C00}" type="presParOf" srcId="{19486D86-AB9F-4DFB-8893-82C66B607C7F}" destId="{2FF63E2C-FC56-4AFE-BFB6-2428C6B9BC4D}" srcOrd="1" destOrd="0" presId="urn:microsoft.com/office/officeart/2005/8/layout/orgChart1"/>
    <dgm:cxn modelId="{242BDBD0-5D1F-4400-9541-F65E49E4B364}" type="presParOf" srcId="{5752980D-4352-4CA8-9941-66614C160B94}" destId="{19BB4F85-FD97-4305-9E13-453F5A080569}" srcOrd="1" destOrd="0" presId="urn:microsoft.com/office/officeart/2005/8/layout/orgChart1"/>
    <dgm:cxn modelId="{05C8B49D-1F4A-4D12-A925-6D87355FC89C}" type="presParOf" srcId="{5752980D-4352-4CA8-9941-66614C160B94}" destId="{E07C3F07-678E-46C0-BD6C-BECD2B7A00D7}" srcOrd="2" destOrd="0" presId="urn:microsoft.com/office/officeart/2005/8/layout/orgChart1"/>
    <dgm:cxn modelId="{1B94B6DB-FFB3-4266-A4DB-7133C81B8EF3}" type="presParOf" srcId="{07925C98-4CE5-4196-AD84-E3B5A144E124}" destId="{B9F3953D-7EC7-4918-9474-7066A66B6716}" srcOrd="4" destOrd="0" presId="urn:microsoft.com/office/officeart/2005/8/layout/orgChart1"/>
    <dgm:cxn modelId="{49432D08-5D4F-4B93-87B9-2EE2579F1D42}" type="presParOf" srcId="{07925C98-4CE5-4196-AD84-E3B5A144E124}" destId="{7917DE05-4D71-46B5-B177-53A4281B96AF}" srcOrd="5" destOrd="0" presId="urn:microsoft.com/office/officeart/2005/8/layout/orgChart1"/>
    <dgm:cxn modelId="{4167E478-DE01-496B-9F59-EFE7CD321CE0}" type="presParOf" srcId="{7917DE05-4D71-46B5-B177-53A4281B96AF}" destId="{108BE4A4-349B-4867-B485-B7BF16A03D4C}" srcOrd="0" destOrd="0" presId="urn:microsoft.com/office/officeart/2005/8/layout/orgChart1"/>
    <dgm:cxn modelId="{374586FC-97F4-41C4-829A-B95D8A395127}" type="presParOf" srcId="{108BE4A4-349B-4867-B485-B7BF16A03D4C}" destId="{A833F944-8DAC-433B-9B18-DAA7A4570064}" srcOrd="0" destOrd="0" presId="urn:microsoft.com/office/officeart/2005/8/layout/orgChart1"/>
    <dgm:cxn modelId="{A9CFC173-58F5-48E2-B700-6B2DBBCFE14F}" type="presParOf" srcId="{108BE4A4-349B-4867-B485-B7BF16A03D4C}" destId="{9CF16FC6-5E23-414A-ADE8-6A81B74AEE26}" srcOrd="1" destOrd="0" presId="urn:microsoft.com/office/officeart/2005/8/layout/orgChart1"/>
    <dgm:cxn modelId="{267B394D-A993-42C0-9020-A639909F16E3}" type="presParOf" srcId="{7917DE05-4D71-46B5-B177-53A4281B96AF}" destId="{A99B2F41-6C4A-4598-B51D-65ADD209C9AA}" srcOrd="1" destOrd="0" presId="urn:microsoft.com/office/officeart/2005/8/layout/orgChart1"/>
    <dgm:cxn modelId="{90C16B42-FFD2-40D4-903A-F2E7C3F6C801}" type="presParOf" srcId="{7917DE05-4D71-46B5-B177-53A4281B96AF}" destId="{BDAE23CC-21AD-49BB-9CD9-2B67F046AD90}" srcOrd="2" destOrd="0" presId="urn:microsoft.com/office/officeart/2005/8/layout/orgChart1"/>
    <dgm:cxn modelId="{D30CCF20-B06D-4954-B51A-BEC05B3CC8E6}" type="presParOf" srcId="{223E29E9-7DE3-4EE8-A63F-4335D38DCB74}" destId="{01C2A2F8-643F-45D7-A5A7-06D747EECB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3953D-7EC7-4918-9474-7066A66B6716}">
      <dsp:nvSpPr>
        <dsp:cNvPr id="0" name=""/>
        <dsp:cNvSpPr/>
      </dsp:nvSpPr>
      <dsp:spPr>
        <a:xfrm>
          <a:off x="8047723" y="1338273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24"/>
              </a:lnTo>
              <a:lnTo>
                <a:pt x="772383" y="67024"/>
              </a:lnTo>
              <a:lnTo>
                <a:pt x="772383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1F276-5BAF-4EBA-9923-646E3203D8A5}">
      <dsp:nvSpPr>
        <dsp:cNvPr id="0" name=""/>
        <dsp:cNvSpPr/>
      </dsp:nvSpPr>
      <dsp:spPr>
        <a:xfrm>
          <a:off x="8002003" y="1338273"/>
          <a:ext cx="91440" cy="134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52587-B24B-4D16-A71E-D95F4195A8B5}">
      <dsp:nvSpPr>
        <dsp:cNvPr id="0" name=""/>
        <dsp:cNvSpPr/>
      </dsp:nvSpPr>
      <dsp:spPr>
        <a:xfrm>
          <a:off x="7275340" y="1338273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772383" y="0"/>
              </a:moveTo>
              <a:lnTo>
                <a:pt x="772383" y="67024"/>
              </a:lnTo>
              <a:lnTo>
                <a:pt x="0" y="67024"/>
              </a:lnTo>
              <a:lnTo>
                <a:pt x="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09EC0-1980-43CB-8309-77B707A5ADD7}">
      <dsp:nvSpPr>
        <dsp:cNvPr id="0" name=""/>
        <dsp:cNvSpPr/>
      </dsp:nvSpPr>
      <dsp:spPr>
        <a:xfrm>
          <a:off x="5730574" y="1341491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24"/>
              </a:lnTo>
              <a:lnTo>
                <a:pt x="772383" y="67024"/>
              </a:lnTo>
              <a:lnTo>
                <a:pt x="772383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DB8D9-FCFA-43BD-8448-FD8F95D21641}">
      <dsp:nvSpPr>
        <dsp:cNvPr id="0" name=""/>
        <dsp:cNvSpPr/>
      </dsp:nvSpPr>
      <dsp:spPr>
        <a:xfrm>
          <a:off x="5684854" y="1341491"/>
          <a:ext cx="91440" cy="134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70E99-EC20-4841-B528-60377198734F}">
      <dsp:nvSpPr>
        <dsp:cNvPr id="0" name=""/>
        <dsp:cNvSpPr/>
      </dsp:nvSpPr>
      <dsp:spPr>
        <a:xfrm>
          <a:off x="4958191" y="1341491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772383" y="0"/>
              </a:moveTo>
              <a:lnTo>
                <a:pt x="772383" y="67024"/>
              </a:lnTo>
              <a:lnTo>
                <a:pt x="0" y="67024"/>
              </a:lnTo>
              <a:lnTo>
                <a:pt x="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A7900-36B0-4729-AE21-6BDCF787AD77}">
      <dsp:nvSpPr>
        <dsp:cNvPr id="0" name=""/>
        <dsp:cNvSpPr/>
      </dsp:nvSpPr>
      <dsp:spPr>
        <a:xfrm>
          <a:off x="3413425" y="1372016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24"/>
              </a:lnTo>
              <a:lnTo>
                <a:pt x="772383" y="67024"/>
              </a:lnTo>
              <a:lnTo>
                <a:pt x="772383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5211D-297B-44DC-A3E3-E57DC3FE50AD}">
      <dsp:nvSpPr>
        <dsp:cNvPr id="0" name=""/>
        <dsp:cNvSpPr/>
      </dsp:nvSpPr>
      <dsp:spPr>
        <a:xfrm>
          <a:off x="3367705" y="1372016"/>
          <a:ext cx="91440" cy="134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9D83D-4037-439E-A786-F838036D8B2F}">
      <dsp:nvSpPr>
        <dsp:cNvPr id="0" name=""/>
        <dsp:cNvSpPr/>
      </dsp:nvSpPr>
      <dsp:spPr>
        <a:xfrm>
          <a:off x="2641042" y="1372016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772383" y="0"/>
              </a:moveTo>
              <a:lnTo>
                <a:pt x="772383" y="67024"/>
              </a:lnTo>
              <a:lnTo>
                <a:pt x="0" y="67024"/>
              </a:lnTo>
              <a:lnTo>
                <a:pt x="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7D5CB-82DC-414D-A685-23421E3507D1}">
      <dsp:nvSpPr>
        <dsp:cNvPr id="0" name=""/>
        <dsp:cNvSpPr/>
      </dsp:nvSpPr>
      <dsp:spPr>
        <a:xfrm>
          <a:off x="1096276" y="1454772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24"/>
              </a:lnTo>
              <a:lnTo>
                <a:pt x="772383" y="67024"/>
              </a:lnTo>
              <a:lnTo>
                <a:pt x="772383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CE3D5-090D-4866-9176-2607F07B9774}">
      <dsp:nvSpPr>
        <dsp:cNvPr id="0" name=""/>
        <dsp:cNvSpPr/>
      </dsp:nvSpPr>
      <dsp:spPr>
        <a:xfrm>
          <a:off x="1050556" y="1454772"/>
          <a:ext cx="91440" cy="134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43C3C-EDE5-41A1-A9F1-1C6C66E26522}">
      <dsp:nvSpPr>
        <dsp:cNvPr id="0" name=""/>
        <dsp:cNvSpPr/>
      </dsp:nvSpPr>
      <dsp:spPr>
        <a:xfrm>
          <a:off x="323893" y="1454772"/>
          <a:ext cx="772383" cy="134049"/>
        </a:xfrm>
        <a:custGeom>
          <a:avLst/>
          <a:gdLst/>
          <a:ahLst/>
          <a:cxnLst/>
          <a:rect l="0" t="0" r="0" b="0"/>
          <a:pathLst>
            <a:path>
              <a:moveTo>
                <a:pt x="772383" y="0"/>
              </a:moveTo>
              <a:lnTo>
                <a:pt x="772383" y="67024"/>
              </a:lnTo>
              <a:lnTo>
                <a:pt x="0" y="67024"/>
              </a:lnTo>
              <a:lnTo>
                <a:pt x="0" y="134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11E74-CA29-4384-A314-21A03E0F0789}">
      <dsp:nvSpPr>
        <dsp:cNvPr id="0" name=""/>
        <dsp:cNvSpPr/>
      </dsp:nvSpPr>
      <dsp:spPr>
        <a:xfrm>
          <a:off x="209679" y="684298"/>
          <a:ext cx="1773193" cy="770474"/>
        </a:xfrm>
        <a:prstGeom prst="rect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čokoládová</a:t>
          </a:r>
          <a:endParaRPr lang="cs-CZ" sz="2000" kern="1200" dirty="0"/>
        </a:p>
      </dsp:txBody>
      <dsp:txXfrm>
        <a:off x="209679" y="684298"/>
        <a:ext cx="1773193" cy="770474"/>
      </dsp:txXfrm>
    </dsp:sp>
    <dsp:sp modelId="{87BB9856-BFEF-443C-B3B6-DB865C12C6F1}">
      <dsp:nvSpPr>
        <dsp:cNvPr id="0" name=""/>
        <dsp:cNvSpPr/>
      </dsp:nvSpPr>
      <dsp:spPr>
        <a:xfrm>
          <a:off x="4726" y="1588822"/>
          <a:ext cx="638333" cy="319166"/>
        </a:xfrm>
        <a:prstGeom prst="rect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čokoládová</a:t>
          </a:r>
          <a:endParaRPr lang="cs-CZ" sz="900" kern="1200" dirty="0"/>
        </a:p>
      </dsp:txBody>
      <dsp:txXfrm>
        <a:off x="4726" y="1588822"/>
        <a:ext cx="638333" cy="319166"/>
      </dsp:txXfrm>
    </dsp:sp>
    <dsp:sp modelId="{F4967F45-257A-4F95-BFFA-AB5D4AA2B5C9}">
      <dsp:nvSpPr>
        <dsp:cNvPr id="0" name=""/>
        <dsp:cNvSpPr/>
      </dsp:nvSpPr>
      <dsp:spPr>
        <a:xfrm>
          <a:off x="777109" y="1588822"/>
          <a:ext cx="638333" cy="319166"/>
        </a:xfrm>
        <a:prstGeom prst="rect">
          <a:avLst/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karamelová</a:t>
          </a:r>
          <a:endParaRPr lang="cs-CZ" sz="1000" kern="1200" dirty="0"/>
        </a:p>
      </dsp:txBody>
      <dsp:txXfrm>
        <a:off x="777109" y="1588822"/>
        <a:ext cx="638333" cy="319166"/>
      </dsp:txXfrm>
    </dsp:sp>
    <dsp:sp modelId="{91F5A010-B14C-476D-BF1E-7BBD112E1195}">
      <dsp:nvSpPr>
        <dsp:cNvPr id="0" name=""/>
        <dsp:cNvSpPr/>
      </dsp:nvSpPr>
      <dsp:spPr>
        <a:xfrm>
          <a:off x="1549492" y="1588822"/>
          <a:ext cx="638333" cy="319166"/>
        </a:xfrm>
        <a:prstGeom prst="rect">
          <a:avLst/>
        </a:prstGeom>
        <a:solidFill>
          <a:srgbClr val="DAB4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kávová</a:t>
          </a:r>
          <a:endParaRPr lang="cs-CZ" sz="1000" kern="1200" dirty="0"/>
        </a:p>
      </dsp:txBody>
      <dsp:txXfrm>
        <a:off x="1549492" y="1588822"/>
        <a:ext cx="638333" cy="319166"/>
      </dsp:txXfrm>
    </dsp:sp>
    <dsp:sp modelId="{3F4D21A8-E195-4F7B-A282-116D0712EE9B}">
      <dsp:nvSpPr>
        <dsp:cNvPr id="0" name=""/>
        <dsp:cNvSpPr/>
      </dsp:nvSpPr>
      <dsp:spPr>
        <a:xfrm>
          <a:off x="2543843" y="684298"/>
          <a:ext cx="1739164" cy="68771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vanilková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2543843" y="684298"/>
        <a:ext cx="1739164" cy="687717"/>
      </dsp:txXfrm>
    </dsp:sp>
    <dsp:sp modelId="{50F3ADCD-AC58-418A-B8A5-227023FDA607}">
      <dsp:nvSpPr>
        <dsp:cNvPr id="0" name=""/>
        <dsp:cNvSpPr/>
      </dsp:nvSpPr>
      <dsp:spPr>
        <a:xfrm>
          <a:off x="2321875" y="1506066"/>
          <a:ext cx="638333" cy="319166"/>
        </a:xfrm>
        <a:prstGeom prst="rect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čokoládová</a:t>
          </a:r>
          <a:endParaRPr lang="cs-CZ" sz="1000" kern="1200" dirty="0"/>
        </a:p>
      </dsp:txBody>
      <dsp:txXfrm>
        <a:off x="2321875" y="1506066"/>
        <a:ext cx="638333" cy="319166"/>
      </dsp:txXfrm>
    </dsp:sp>
    <dsp:sp modelId="{B7905C3C-D831-441B-92BE-2FA6932412DF}">
      <dsp:nvSpPr>
        <dsp:cNvPr id="0" name=""/>
        <dsp:cNvSpPr/>
      </dsp:nvSpPr>
      <dsp:spPr>
        <a:xfrm>
          <a:off x="3094258" y="1506066"/>
          <a:ext cx="638333" cy="31916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karamelová</a:t>
          </a:r>
          <a:endParaRPr lang="cs-CZ" sz="1000" kern="1200" dirty="0"/>
        </a:p>
      </dsp:txBody>
      <dsp:txXfrm>
        <a:off x="3094258" y="1506066"/>
        <a:ext cx="638333" cy="319166"/>
      </dsp:txXfrm>
    </dsp:sp>
    <dsp:sp modelId="{86F23B35-3C0B-4055-9B1A-6F648848E4F2}">
      <dsp:nvSpPr>
        <dsp:cNvPr id="0" name=""/>
        <dsp:cNvSpPr/>
      </dsp:nvSpPr>
      <dsp:spPr>
        <a:xfrm>
          <a:off x="3866641" y="1506066"/>
          <a:ext cx="638333" cy="319166"/>
        </a:xfrm>
        <a:prstGeom prst="rect">
          <a:avLst/>
        </a:prstGeom>
        <a:solidFill>
          <a:srgbClr val="DAB4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kávová</a:t>
          </a:r>
          <a:endParaRPr lang="cs-CZ" sz="1000" kern="1200" dirty="0"/>
        </a:p>
      </dsp:txBody>
      <dsp:txXfrm>
        <a:off x="3866641" y="1506066"/>
        <a:ext cx="638333" cy="319166"/>
      </dsp:txXfrm>
    </dsp:sp>
    <dsp:sp modelId="{C15FE93D-DC94-4982-ABD1-979FDE32CCF9}">
      <dsp:nvSpPr>
        <dsp:cNvPr id="0" name=""/>
        <dsp:cNvSpPr/>
      </dsp:nvSpPr>
      <dsp:spPr>
        <a:xfrm>
          <a:off x="4878010" y="684298"/>
          <a:ext cx="1705128" cy="657192"/>
        </a:xfrm>
        <a:prstGeom prst="rect">
          <a:avLst/>
        </a:prstGeom>
        <a:solidFill>
          <a:srgbClr val="FF7C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jahodová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4878010" y="684298"/>
        <a:ext cx="1705128" cy="657192"/>
      </dsp:txXfrm>
    </dsp:sp>
    <dsp:sp modelId="{C13970F5-3076-484A-8793-FD2EC250EF53}">
      <dsp:nvSpPr>
        <dsp:cNvPr id="0" name=""/>
        <dsp:cNvSpPr/>
      </dsp:nvSpPr>
      <dsp:spPr>
        <a:xfrm>
          <a:off x="4639024" y="1475541"/>
          <a:ext cx="638333" cy="319166"/>
        </a:xfrm>
        <a:prstGeom prst="rect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čokoládová</a:t>
          </a:r>
          <a:endParaRPr lang="cs-CZ" sz="1000" kern="1200" dirty="0"/>
        </a:p>
      </dsp:txBody>
      <dsp:txXfrm>
        <a:off x="4639024" y="1475541"/>
        <a:ext cx="638333" cy="319166"/>
      </dsp:txXfrm>
    </dsp:sp>
    <dsp:sp modelId="{A61C6624-654A-4FE2-921B-54CF03CA45CE}">
      <dsp:nvSpPr>
        <dsp:cNvPr id="0" name=""/>
        <dsp:cNvSpPr/>
      </dsp:nvSpPr>
      <dsp:spPr>
        <a:xfrm>
          <a:off x="5411408" y="1475541"/>
          <a:ext cx="638333" cy="31916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karamelová</a:t>
          </a:r>
          <a:endParaRPr lang="cs-CZ" sz="1000" kern="1200" dirty="0"/>
        </a:p>
      </dsp:txBody>
      <dsp:txXfrm>
        <a:off x="5411408" y="1475541"/>
        <a:ext cx="638333" cy="319166"/>
      </dsp:txXfrm>
    </dsp:sp>
    <dsp:sp modelId="{FC7AA880-12B0-4198-B2C7-40FA187A8B3A}">
      <dsp:nvSpPr>
        <dsp:cNvPr id="0" name=""/>
        <dsp:cNvSpPr/>
      </dsp:nvSpPr>
      <dsp:spPr>
        <a:xfrm>
          <a:off x="6183791" y="1475541"/>
          <a:ext cx="638333" cy="319166"/>
        </a:xfrm>
        <a:prstGeom prst="rect">
          <a:avLst/>
        </a:prstGeom>
        <a:solidFill>
          <a:srgbClr val="DAB4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kávová</a:t>
          </a:r>
          <a:endParaRPr lang="cs-CZ" sz="1000" kern="1200" dirty="0"/>
        </a:p>
      </dsp:txBody>
      <dsp:txXfrm>
        <a:off x="6183791" y="1475541"/>
        <a:ext cx="638333" cy="319166"/>
      </dsp:txXfrm>
    </dsp:sp>
    <dsp:sp modelId="{3032E6EF-9040-4C43-BC46-9079BD19531D}">
      <dsp:nvSpPr>
        <dsp:cNvPr id="0" name=""/>
        <dsp:cNvSpPr/>
      </dsp:nvSpPr>
      <dsp:spPr>
        <a:xfrm>
          <a:off x="7291493" y="684298"/>
          <a:ext cx="1512460" cy="653975"/>
        </a:xfrm>
        <a:prstGeom prst="rect">
          <a:avLst/>
        </a:prstGeom>
        <a:solidFill>
          <a:srgbClr val="99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pistáciová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7291493" y="684298"/>
        <a:ext cx="1512460" cy="653975"/>
      </dsp:txXfrm>
    </dsp:sp>
    <dsp:sp modelId="{0F143EF6-C81A-47FF-B428-47ED8ADC7EC3}">
      <dsp:nvSpPr>
        <dsp:cNvPr id="0" name=""/>
        <dsp:cNvSpPr/>
      </dsp:nvSpPr>
      <dsp:spPr>
        <a:xfrm>
          <a:off x="6956174" y="1472323"/>
          <a:ext cx="638333" cy="319166"/>
        </a:xfrm>
        <a:prstGeom prst="rect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čokoládová</a:t>
          </a:r>
          <a:endParaRPr lang="cs-CZ" sz="1000" kern="1200" dirty="0"/>
        </a:p>
      </dsp:txBody>
      <dsp:txXfrm>
        <a:off x="6956174" y="1472323"/>
        <a:ext cx="638333" cy="319166"/>
      </dsp:txXfrm>
    </dsp:sp>
    <dsp:sp modelId="{A8841C7A-EDBC-4783-AD2D-F95FCBA5F286}">
      <dsp:nvSpPr>
        <dsp:cNvPr id="0" name=""/>
        <dsp:cNvSpPr/>
      </dsp:nvSpPr>
      <dsp:spPr>
        <a:xfrm>
          <a:off x="7728557" y="1472323"/>
          <a:ext cx="638333" cy="319166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karamelová</a:t>
          </a:r>
          <a:endParaRPr lang="cs-CZ" sz="1000" kern="1200" dirty="0"/>
        </a:p>
      </dsp:txBody>
      <dsp:txXfrm>
        <a:off x="7728557" y="1472323"/>
        <a:ext cx="638333" cy="319166"/>
      </dsp:txXfrm>
    </dsp:sp>
    <dsp:sp modelId="{A833F944-8DAC-433B-9B18-DAA7A4570064}">
      <dsp:nvSpPr>
        <dsp:cNvPr id="0" name=""/>
        <dsp:cNvSpPr/>
      </dsp:nvSpPr>
      <dsp:spPr>
        <a:xfrm>
          <a:off x="8500940" y="1472323"/>
          <a:ext cx="638333" cy="319166"/>
        </a:xfrm>
        <a:prstGeom prst="rect">
          <a:avLst/>
        </a:prstGeom>
        <a:solidFill>
          <a:srgbClr val="DAB4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kávová</a:t>
          </a:r>
          <a:endParaRPr lang="cs-CZ" sz="1000" kern="1200" dirty="0"/>
        </a:p>
      </dsp:txBody>
      <dsp:txXfrm>
        <a:off x="8500940" y="1472323"/>
        <a:ext cx="638333" cy="319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81487-06AA-4CEB-80F4-347BD250C687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AF5C-5A4F-4C73-8D84-02F2129C7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72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obrázky jsou seřazeny přesně podle pořadí jmen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AF5C-5A4F-4C73-8D84-02F2129C74B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71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akob_Bernoulli.jpg" TargetMode="External"/><Relationship Id="rId7" Type="http://schemas.openxmlformats.org/officeDocument/2006/relationships/hyperlink" Target="http://commons.wikimedia.org/wiki/File:Four_Colour_Map_Example.svg" TargetMode="External"/><Relationship Id="rId2" Type="http://schemas.openxmlformats.org/officeDocument/2006/relationships/hyperlink" Target="http://cs.wikipedia.org/wiki/Leonhard_Eul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Gottfried_Wilhelm_von_Leibniz.jpg" TargetMode="External"/><Relationship Id="rId5" Type="http://schemas.openxmlformats.org/officeDocument/2006/relationships/hyperlink" Target="http://commons.wikimedia.org/wiki/File:Pierre_de_Fermat.jpg" TargetMode="External"/><Relationship Id="rId4" Type="http://schemas.openxmlformats.org/officeDocument/2006/relationships/hyperlink" Target="http://commons.wikimedia.org/wiki/File:Blaise_pascal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3861048"/>
            <a:ext cx="712879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Úvod do kombinatoriky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/>
              <a:t>VY_42_INOVACE_TY01_0224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úlohy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1692120"/>
              </p:ext>
            </p:extLst>
          </p:nvPr>
        </p:nvGraphicFramePr>
        <p:xfrm>
          <a:off x="0" y="1484784"/>
          <a:ext cx="9144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539552" y="4509120"/>
            <a:ext cx="8352928" cy="197420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4 zmrzliny x 3 polevy = 12 možností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01008"/>
            <a:ext cx="33337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1700808"/>
            <a:ext cx="8064896" cy="316835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Kombinatorické pravidlo součinu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Počet všech uspořádaných k-</a:t>
                </a:r>
                <a:r>
                  <a:rPr lang="cs-CZ" dirty="0" err="1" smtClean="0"/>
                  <a:t>tic</a:t>
                </a:r>
                <a:r>
                  <a:rPr lang="cs-CZ" dirty="0" smtClean="0"/>
                  <a:t>, jejichž první člen je vybrat n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způsoby, druhý člen po výběru prvního n</a:t>
                </a:r>
                <a:r>
                  <a:rPr lang="cs-CZ" baseline="-25000" dirty="0" smtClean="0"/>
                  <a:t>2  </a:t>
                </a:r>
                <a:r>
                  <a:rPr lang="cs-CZ" dirty="0" smtClean="0"/>
                  <a:t>způsoby  </a:t>
                </a:r>
                <a:r>
                  <a:rPr lang="cs-CZ" dirty="0" err="1" smtClean="0"/>
                  <a:t>atd</a:t>
                </a:r>
                <a:r>
                  <a:rPr lang="cs-CZ" dirty="0" smtClean="0"/>
                  <a:t>… až k-</a:t>
                </a:r>
                <a:r>
                  <a:rPr lang="cs-CZ" dirty="0" err="1" smtClean="0"/>
                  <a:t>tý</a:t>
                </a:r>
                <a:r>
                  <a:rPr lang="cs-CZ" dirty="0" smtClean="0"/>
                  <a:t> člen výběru </a:t>
                </a:r>
                <a:r>
                  <a:rPr lang="cs-CZ" dirty="0" err="1" smtClean="0"/>
                  <a:t>n</a:t>
                </a:r>
                <a:r>
                  <a:rPr lang="cs-CZ" baseline="-25000" dirty="0" err="1" smtClean="0"/>
                  <a:t>k</a:t>
                </a:r>
                <a:r>
                  <a:rPr lang="cs-CZ" dirty="0" smtClean="0"/>
                  <a:t> způsoby, je </a:t>
                </a:r>
                <a:r>
                  <a:rPr lang="cs-CZ" dirty="0" smtClean="0"/>
                  <a:t>roven </a:t>
                </a:r>
              </a:p>
              <a:p>
                <a:pPr marL="0" indent="0" algn="ctr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4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4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cs-CZ" sz="44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4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4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… ∙</m:t>
                    </m:r>
                    <m:sSub>
                      <m:sSubPr>
                        <m:ctrlP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cs-CZ" sz="4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cs-CZ" sz="4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3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38193"/>
            <a:ext cx="3604873" cy="3389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Kombinatorické pravidlo součtu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I toto pravidlo dokážeme používat na základě úvahy.</a:t>
            </a:r>
          </a:p>
          <a:p>
            <a:pPr marL="0" indent="0">
              <a:buNone/>
            </a:pPr>
            <a:r>
              <a:rPr lang="cs-CZ" i="1" u="sng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Kolik různých dvojciferných čísel, v jejichž zápisu se každá číslice vyskytuje nejvýše jednou,  můžeme vytvořit z číslic 0 až 9?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Počet všech dvojciferných čísel: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90</a:t>
            </a:r>
          </a:p>
          <a:p>
            <a:pPr marL="0" indent="0">
              <a:buNone/>
            </a:pPr>
            <a:r>
              <a:rPr lang="cs-CZ" dirty="0" smtClean="0"/>
              <a:t>Počet dvojciferných čísel se stejnými číslicemi: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9</a:t>
            </a:r>
          </a:p>
          <a:p>
            <a:pPr marL="0" indent="0">
              <a:buNone/>
            </a:pPr>
            <a:r>
              <a:rPr lang="cs-CZ" dirty="0" smtClean="0"/>
              <a:t>Počet čísel, která vyhovují zadání: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90 – 9 = 81</a:t>
            </a:r>
          </a:p>
        </p:txBody>
      </p:sp>
    </p:spTree>
    <p:extLst>
      <p:ext uri="{BB962C8B-B14F-4D97-AF65-F5344CB8AC3E}">
        <p14:creationId xmlns:p14="http://schemas.microsoft.com/office/powerpoint/2010/main" val="39151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628800"/>
            <a:ext cx="8424936" cy="388843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Kombinatorické pravidlo součtu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Jsou-li A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, A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,…,</a:t>
                </a:r>
                <a:r>
                  <a:rPr lang="cs-CZ" baseline="-25000" dirty="0" smtClean="0"/>
                  <a:t> </a:t>
                </a:r>
                <a:r>
                  <a:rPr lang="cs-CZ" dirty="0" err="1" smtClean="0"/>
                  <a:t>A</a:t>
                </a:r>
                <a:r>
                  <a:rPr lang="cs-CZ" baseline="-25000" dirty="0" err="1" smtClean="0"/>
                  <a:t>n</a:t>
                </a:r>
                <a:r>
                  <a:rPr lang="cs-CZ" baseline="-25000" dirty="0" smtClean="0"/>
                  <a:t> </a:t>
                </a:r>
                <a:r>
                  <a:rPr lang="cs-CZ" dirty="0" smtClean="0"/>
                  <a:t>konečné množiny, které mají po řadě p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,</a:t>
                </a:r>
                <a:r>
                  <a:rPr lang="cs-CZ" dirty="0"/>
                  <a:t> </a:t>
                </a:r>
                <a:r>
                  <a:rPr lang="cs-CZ" dirty="0" smtClean="0"/>
                  <a:t>p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,…,</a:t>
                </a:r>
                <a:r>
                  <a:rPr lang="cs-CZ" dirty="0"/>
                  <a:t> </a:t>
                </a:r>
                <a:r>
                  <a:rPr lang="cs-CZ" dirty="0" smtClean="0"/>
                  <a:t>p</a:t>
                </a:r>
                <a:r>
                  <a:rPr lang="cs-CZ" baseline="-25000" dirty="0" smtClean="0"/>
                  <a:t>3</a:t>
                </a:r>
                <a:r>
                  <a:rPr lang="cs-CZ" dirty="0" smtClean="0"/>
                  <a:t> a jsou-li každé dvě množiny disjunktní, pak počet prvků množiny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⋃</m:t>
                    </m:r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⋃…⋃</m:t>
                    </m:r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cs-CZ" dirty="0" smtClean="0"/>
                  <a:t>je roven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8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k procvičení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400" dirty="0" smtClean="0"/>
              <a:t>Určete počet všech trojciferných přirozených čísel, v nichž se každá číslice vyskytuje nejvýše jednou.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Určete, kolik dvojjazyčných slovníků je potřeba k tomu, aby byla zajištěna možnost přímého překladu z anglického, německého, ruského a francouzského jazyka do každého z nich.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V košíku je 12 jablek a 10 hrušek. Petr si má z něho vybrat buď jablko nebo hrušku tak, aby Věra, která si vybere po něm jedno jablko a jednu hrušku, měla co největší možnost výběru. Určete, co si má Petr vybrat.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34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Text:</a:t>
            </a:r>
          </a:p>
          <a:p>
            <a:pPr marL="0" indent="0">
              <a:buNone/>
            </a:pPr>
            <a:r>
              <a:rPr lang="cs-CZ" sz="2400" dirty="0"/>
              <a:t>CALDA, Emil, DUPAČ, Václav. </a:t>
            </a:r>
            <a:r>
              <a:rPr lang="cs-CZ" sz="2400" i="1" dirty="0"/>
              <a:t>Matematika pro gymnázia. Kombinatorika, pravděpodobnost, statistika.</a:t>
            </a:r>
            <a:r>
              <a:rPr lang="cs-CZ" sz="2400" dirty="0"/>
              <a:t> Praha: Prometheus, 2006.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Obrázky: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cs.wikipedia.org/wiki/Leonhard_Euler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commons.wikimedia.org/wiki/File:Jakob_Bernoulli.jpg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commons.wikimedia.org/wiki/File:Blaise_pascal.jpg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>
                <a:hlinkClick r:id="rId5"/>
              </a:rPr>
              <a:t>http://</a:t>
            </a:r>
            <a:r>
              <a:rPr lang="cs-CZ" sz="2000" dirty="0" smtClean="0">
                <a:hlinkClick r:id="rId5"/>
              </a:rPr>
              <a:t>commons.wikimedia.org/wiki/File:Pierre_de_Fermat.jpg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>
                <a:hlinkClick r:id="rId6"/>
              </a:rPr>
              <a:t>http://</a:t>
            </a:r>
            <a:r>
              <a:rPr lang="cs-CZ" sz="2000" dirty="0" smtClean="0">
                <a:hlinkClick r:id="rId6"/>
              </a:rPr>
              <a:t>commons.wikimedia.org/wiki/File:Gottfried_Wilhelm_von_Leibniz.jpg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commons.wikimedia.org/wiki/File:Four_Colour_Map_Example.svg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56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Proč jsou čísla nádherná? To je jako ptát se, proč je nádherná Beethovenova Devátá symfonie. Když nevíte proč, nemůže vám to nikdo vysvětlit. Já vím, že čísla jsou nádherná. A jestli nejsou, tak potom není nádherné už nic</a:t>
            </a:r>
            <a:r>
              <a:rPr lang="cs-CZ" i="1" dirty="0" smtClean="0"/>
              <a:t>.</a:t>
            </a:r>
          </a:p>
          <a:p>
            <a:pPr marL="0" indent="0" algn="r">
              <a:buNone/>
            </a:pPr>
            <a:r>
              <a:rPr lang="cs-CZ" sz="2000" i="1" dirty="0" smtClean="0"/>
              <a:t>Paul </a:t>
            </a:r>
            <a:r>
              <a:rPr lang="cs-CZ" sz="2000" i="1" dirty="0" err="1" smtClean="0"/>
              <a:t>Erdös</a:t>
            </a:r>
            <a:endParaRPr lang="cs-CZ" sz="2000" i="1" dirty="0" smtClean="0"/>
          </a:p>
          <a:p>
            <a:pPr marL="0" indent="0" algn="r">
              <a:buNone/>
            </a:pPr>
            <a:r>
              <a:rPr lang="cs-CZ" sz="2000" i="1" dirty="0"/>
              <a:t>m</a:t>
            </a:r>
            <a:r>
              <a:rPr lang="cs-CZ" sz="2000" i="1" dirty="0" smtClean="0"/>
              <a:t>aďarský matematik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317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pouze vlastnostmi </a:t>
            </a:r>
            <a:r>
              <a:rPr lang="cs-CZ" dirty="0" err="1" smtClean="0"/>
              <a:t>spočetých</a:t>
            </a:r>
            <a:r>
              <a:rPr lang="cs-CZ" dirty="0" smtClean="0"/>
              <a:t> množin</a:t>
            </a:r>
          </a:p>
          <a:p>
            <a:r>
              <a:rPr lang="cs-CZ" dirty="0" smtClean="0"/>
              <a:t>Vytváření skupin z daných prvků a určování jejich počtu</a:t>
            </a:r>
          </a:p>
          <a:p>
            <a:r>
              <a:rPr lang="cs-CZ" dirty="0" smtClean="0"/>
              <a:t>Často nemáme možnost ověřit správnost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25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setkáme s kombinatorikou?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náznaky </a:t>
            </a:r>
            <a:r>
              <a:rPr lang="cs-CZ" dirty="0"/>
              <a:t>kombinatoriky  </a:t>
            </a:r>
            <a:r>
              <a:rPr lang="cs-CZ" dirty="0" smtClean="0"/>
              <a:t>- již </a:t>
            </a:r>
            <a:r>
              <a:rPr lang="cs-CZ" dirty="0"/>
              <a:t>u starořeckých </a:t>
            </a:r>
            <a:r>
              <a:rPr lang="cs-CZ" dirty="0" smtClean="0"/>
              <a:t>matematiků</a:t>
            </a:r>
          </a:p>
          <a:p>
            <a:r>
              <a:rPr lang="cs-CZ" dirty="0"/>
              <a:t>p</a:t>
            </a:r>
            <a:r>
              <a:rPr lang="cs-CZ" dirty="0" smtClean="0"/>
              <a:t>očátky </a:t>
            </a:r>
            <a:r>
              <a:rPr lang="cs-CZ" dirty="0"/>
              <a:t>hlubšího studia </a:t>
            </a:r>
            <a:r>
              <a:rPr lang="cs-CZ" dirty="0" smtClean="0"/>
              <a:t>– 17. – 18.</a:t>
            </a:r>
            <a:r>
              <a:rPr lang="cs-CZ" dirty="0"/>
              <a:t> </a:t>
            </a:r>
            <a:r>
              <a:rPr lang="cs-CZ" dirty="0" smtClean="0"/>
              <a:t>století</a:t>
            </a:r>
          </a:p>
          <a:p>
            <a:pPr lvl="1"/>
            <a:r>
              <a:rPr lang="cs-CZ" dirty="0" smtClean="0"/>
              <a:t>zájem </a:t>
            </a:r>
            <a:r>
              <a:rPr lang="cs-CZ" dirty="0"/>
              <a:t>o kombinatoriku podnítily </a:t>
            </a:r>
            <a:r>
              <a:rPr lang="cs-CZ" dirty="0" smtClean="0"/>
              <a:t>různé </a:t>
            </a:r>
            <a:r>
              <a:rPr lang="cs-CZ" dirty="0"/>
              <a:t>hazardní hry, například </a:t>
            </a:r>
            <a:r>
              <a:rPr lang="cs-CZ" dirty="0" smtClean="0"/>
              <a:t>vrhcáby (neboli </a:t>
            </a:r>
            <a:r>
              <a:rPr lang="cs-CZ" dirty="0"/>
              <a:t>hra v </a:t>
            </a:r>
            <a:r>
              <a:rPr lang="cs-CZ" dirty="0" smtClean="0"/>
              <a:t>kostky)</a:t>
            </a:r>
          </a:p>
          <a:p>
            <a:r>
              <a:rPr lang="cs-CZ" dirty="0" smtClean="0"/>
              <a:t>dnes </a:t>
            </a:r>
            <a:r>
              <a:rPr lang="cs-CZ" dirty="0" smtClean="0"/>
              <a:t>rozsáhlá matematická disciplína s mnoha dosud nevyřešenými úlohami</a:t>
            </a:r>
          </a:p>
        </p:txBody>
      </p:sp>
    </p:spTree>
    <p:extLst>
      <p:ext uri="{BB962C8B-B14F-4D97-AF65-F5344CB8AC3E}">
        <p14:creationId xmlns:p14="http://schemas.microsoft.com/office/powerpoint/2010/main" val="418828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021874"/>
            <a:ext cx="1985300" cy="207794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Slavní matematici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Blaise</a:t>
            </a:r>
            <a:r>
              <a:rPr lang="cs-CZ" dirty="0" smtClean="0"/>
              <a:t> Pascal  1623 - 1662</a:t>
            </a:r>
          </a:p>
          <a:p>
            <a:pPr marL="0" indent="0">
              <a:buNone/>
            </a:pPr>
            <a:r>
              <a:rPr lang="cs-CZ" dirty="0" err="1" smtClean="0"/>
              <a:t>Pierre</a:t>
            </a:r>
            <a:r>
              <a:rPr lang="cs-CZ" dirty="0" smtClean="0"/>
              <a:t> de Fermat  1601 – 1665</a:t>
            </a:r>
          </a:p>
          <a:p>
            <a:pPr marL="0" indent="0">
              <a:buNone/>
            </a:pPr>
            <a:r>
              <a:rPr lang="cs-CZ" dirty="0" err="1" smtClean="0"/>
              <a:t>Jacob</a:t>
            </a:r>
            <a:r>
              <a:rPr lang="cs-CZ" dirty="0" smtClean="0"/>
              <a:t> Bernoulli  1655 - 1705</a:t>
            </a:r>
          </a:p>
          <a:p>
            <a:pPr marL="0" indent="0">
              <a:buNone/>
            </a:pPr>
            <a:r>
              <a:rPr lang="cs-CZ" dirty="0" smtClean="0"/>
              <a:t>Gottfried </a:t>
            </a:r>
            <a:r>
              <a:rPr lang="cs-CZ" dirty="0" err="1" smtClean="0"/>
              <a:t>Leibnitz</a:t>
            </a:r>
            <a:r>
              <a:rPr lang="cs-CZ" dirty="0" smtClean="0"/>
              <a:t> 1646 - 1716</a:t>
            </a:r>
          </a:p>
          <a:p>
            <a:pPr marL="0" indent="0">
              <a:buNone/>
            </a:pPr>
            <a:r>
              <a:rPr lang="cs-CZ" dirty="0" err="1" smtClean="0"/>
              <a:t>Leonhard</a:t>
            </a:r>
            <a:r>
              <a:rPr lang="cs-CZ" dirty="0" smtClean="0"/>
              <a:t> Euler  1707 - 1783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53" y="1844824"/>
            <a:ext cx="1682626" cy="22510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015" y="3511590"/>
            <a:ext cx="1971675" cy="220503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509120"/>
            <a:ext cx="1665282" cy="210795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00208"/>
            <a:ext cx="1546901" cy="190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utváříme skupiny z prvků nějaké konečné </a:t>
            </a:r>
            <a:r>
              <a:rPr lang="cs-CZ" dirty="0" smtClean="0"/>
              <a:t>množiny</a:t>
            </a:r>
          </a:p>
          <a:p>
            <a:pPr lvl="1"/>
            <a:r>
              <a:rPr lang="cs-CZ" dirty="0" smtClean="0"/>
              <a:t>například </a:t>
            </a:r>
            <a:r>
              <a:rPr lang="cs-CZ" dirty="0"/>
              <a:t>máme sestavit rozvrh hodin z daných předmětů, </a:t>
            </a:r>
            <a:endParaRPr lang="cs-CZ" dirty="0" smtClean="0"/>
          </a:p>
          <a:p>
            <a:pPr lvl="1"/>
            <a:r>
              <a:rPr lang="cs-CZ" dirty="0" smtClean="0"/>
              <a:t>potřebujeme </a:t>
            </a:r>
            <a:r>
              <a:rPr lang="cs-CZ" dirty="0"/>
              <a:t>rozhodnout, které týmy budou v turnaji hrát proti sobě, </a:t>
            </a:r>
          </a:p>
          <a:p>
            <a:pPr lvl="1"/>
            <a:r>
              <a:rPr lang="cs-CZ" dirty="0" smtClean="0"/>
              <a:t>chceme </a:t>
            </a:r>
            <a:r>
              <a:rPr lang="cs-CZ" dirty="0"/>
              <a:t>rozdat několik druhů cen mezi účastníky </a:t>
            </a:r>
            <a:r>
              <a:rPr lang="cs-CZ" dirty="0" smtClean="0"/>
              <a:t>závodu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11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00050"/>
            <a:r>
              <a:rPr lang="cs-CZ" dirty="0" smtClean="0"/>
              <a:t>Otázky:</a:t>
            </a:r>
          </a:p>
          <a:p>
            <a:pPr marL="742950" lvl="2" indent="-342900"/>
            <a:r>
              <a:rPr lang="cs-CZ" dirty="0" smtClean="0"/>
              <a:t>jaká </a:t>
            </a:r>
            <a:r>
              <a:rPr lang="cs-CZ" dirty="0"/>
              <a:t>možná seskupení mohou nastat při házení určitého počtu hracích </a:t>
            </a:r>
            <a:r>
              <a:rPr lang="cs-CZ" dirty="0" smtClean="0"/>
              <a:t>kostek?</a:t>
            </a:r>
          </a:p>
          <a:p>
            <a:pPr marL="742950" lvl="2" indent="-342900"/>
            <a:r>
              <a:rPr lang="cs-CZ" dirty="0" smtClean="0"/>
              <a:t>jaké </a:t>
            </a:r>
            <a:r>
              <a:rPr lang="cs-CZ" dirty="0"/>
              <a:t>jsou pravděpodobnosti </a:t>
            </a:r>
            <a:r>
              <a:rPr lang="cs-CZ" dirty="0" smtClean="0"/>
              <a:t>výher?</a:t>
            </a:r>
          </a:p>
          <a:p>
            <a:pPr marL="0" indent="-400050"/>
            <a:r>
              <a:rPr lang="cs-CZ" dirty="0" smtClean="0"/>
              <a:t>postupně se vyvíjel nový obor</a:t>
            </a:r>
          </a:p>
          <a:p>
            <a:pPr marL="0" indent="-400050"/>
            <a:r>
              <a:rPr lang="cs-CZ" dirty="0" smtClean="0"/>
              <a:t>v </a:t>
            </a:r>
            <a:r>
              <a:rPr lang="cs-CZ" dirty="0"/>
              <a:t> současné době nalézá uplatnění v teorii pravděpodobnosti, v teorii informací, ve statistice </a:t>
            </a:r>
            <a:r>
              <a:rPr lang="cs-CZ" dirty="0" smtClean="0"/>
              <a:t>… …</a:t>
            </a:r>
          </a:p>
          <a:p>
            <a:pPr marL="0" indent="-400050"/>
            <a:endParaRPr lang="cs-CZ" dirty="0" smtClean="0"/>
          </a:p>
          <a:p>
            <a:pPr marL="0" indent="-40005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kombinatorická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Má-li každé pravidlo výjimku, pak kombinatorická pravidla jsou výjimkou, protože žádnou výjimku nemají.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Kombinatorické pravidlo součinu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Toto </a:t>
            </a:r>
            <a:r>
              <a:rPr lang="cs-CZ" sz="2400" dirty="0" smtClean="0"/>
              <a:t>pravidlo </a:t>
            </a:r>
            <a:r>
              <a:rPr lang="cs-CZ" sz="2400" dirty="0"/>
              <a:t>používáme v běžném životě zcela </a:t>
            </a:r>
            <a:r>
              <a:rPr lang="cs-CZ" sz="2400" dirty="0" smtClean="0"/>
              <a:t>automaticky</a:t>
            </a:r>
          </a:p>
          <a:p>
            <a:pPr marL="0" indent="0">
              <a:buNone/>
            </a:pPr>
            <a:r>
              <a:rPr lang="cs-CZ" i="1" u="sng" dirty="0" smtClean="0"/>
              <a:t>Příklad:</a:t>
            </a:r>
          </a:p>
          <a:p>
            <a:pPr marL="0" indent="0">
              <a:buNone/>
            </a:pPr>
            <a:r>
              <a:rPr lang="cs-CZ" dirty="0"/>
              <a:t>U stánku nabízejí čtyři druhy zmrzliny a tři polevy. Kolik různých zmrzlin s polevou lze vytvořit, jestliže nechceme míchat více druhů ani více polev?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221088"/>
            <a:ext cx="3909912" cy="23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556</Words>
  <Application>Microsoft Office PowerPoint</Application>
  <PresentationFormat>Předvádění na obrazovce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Kombinatorika</vt:lpstr>
      <vt:lpstr>Kde se setkáme s kombinatorikou?</vt:lpstr>
      <vt:lpstr>Slavní matematici</vt:lpstr>
      <vt:lpstr>Kombinatorika</vt:lpstr>
      <vt:lpstr>Prezentace aplikace PowerPoint</vt:lpstr>
      <vt:lpstr>Základní kombinatorická pravidla</vt:lpstr>
      <vt:lpstr>Kombinatorické pravidlo součinu</vt:lpstr>
      <vt:lpstr>Řešení úlohy</vt:lpstr>
      <vt:lpstr>Kombinatorické pravidlo součinu</vt:lpstr>
      <vt:lpstr>Kombinatorické pravidlo součtu</vt:lpstr>
      <vt:lpstr>Řešení</vt:lpstr>
      <vt:lpstr>Kombinatorické pravidlo součtu</vt:lpstr>
      <vt:lpstr>Úlohy k procvičení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26</cp:revision>
  <dcterms:created xsi:type="dcterms:W3CDTF">2012-08-13T07:08:30Z</dcterms:created>
  <dcterms:modified xsi:type="dcterms:W3CDTF">2014-04-24T09:22:48Z</dcterms:modified>
</cp:coreProperties>
</file>